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1" r:id="rId2"/>
    <p:sldMasterId id="2147483673" r:id="rId3"/>
    <p:sldMasterId id="2147483685" r:id="rId4"/>
    <p:sldMasterId id="2147483697" r:id="rId5"/>
    <p:sldMasterId id="2147483709" r:id="rId6"/>
    <p:sldMasterId id="2147483721" r:id="rId7"/>
    <p:sldMasterId id="2147483733" r:id="rId8"/>
    <p:sldMasterId id="2147483745" r:id="rId9"/>
    <p:sldMasterId id="2147483757" r:id="rId10"/>
    <p:sldMasterId id="2147483769" r:id="rId11"/>
    <p:sldMasterId id="2147483781" r:id="rId12"/>
    <p:sldMasterId id="2147483793" r:id="rId13"/>
    <p:sldMasterId id="2147483805" r:id="rId14"/>
    <p:sldMasterId id="2147483817" r:id="rId15"/>
    <p:sldMasterId id="2147483829" r:id="rId16"/>
    <p:sldMasterId id="2147483841" r:id="rId17"/>
    <p:sldMasterId id="2147483853" r:id="rId18"/>
    <p:sldMasterId id="2147483865" r:id="rId19"/>
    <p:sldMasterId id="2147483877" r:id="rId20"/>
    <p:sldMasterId id="2147483889" r:id="rId21"/>
    <p:sldMasterId id="2147483901" r:id="rId22"/>
    <p:sldMasterId id="2147483913" r:id="rId23"/>
  </p:sldMasterIdLst>
  <p:notesMasterIdLst>
    <p:notesMasterId r:id="rId163"/>
  </p:notesMasterIdLst>
  <p:sldIdLst>
    <p:sldId id="2419" r:id="rId24"/>
    <p:sldId id="2459" r:id="rId25"/>
    <p:sldId id="2477" r:id="rId26"/>
    <p:sldId id="2613" r:id="rId27"/>
    <p:sldId id="2614" r:id="rId28"/>
    <p:sldId id="2623" r:id="rId29"/>
    <p:sldId id="2451" r:id="rId30"/>
    <p:sldId id="2452" r:id="rId31"/>
    <p:sldId id="2453" r:id="rId32"/>
    <p:sldId id="2454" r:id="rId33"/>
    <p:sldId id="2455" r:id="rId34"/>
    <p:sldId id="2456" r:id="rId35"/>
    <p:sldId id="2457" r:id="rId36"/>
    <p:sldId id="2615" r:id="rId37"/>
    <p:sldId id="2616" r:id="rId38"/>
    <p:sldId id="2617" r:id="rId39"/>
    <p:sldId id="2618" r:id="rId40"/>
    <p:sldId id="2619" r:id="rId41"/>
    <p:sldId id="2620" r:id="rId42"/>
    <p:sldId id="2621" r:id="rId43"/>
    <p:sldId id="2622" r:id="rId44"/>
    <p:sldId id="2155" r:id="rId45"/>
    <p:sldId id="2312" r:id="rId46"/>
    <p:sldId id="2317" r:id="rId47"/>
    <p:sldId id="2318" r:id="rId48"/>
    <p:sldId id="2319" r:id="rId49"/>
    <p:sldId id="2320" r:id="rId50"/>
    <p:sldId id="2321" r:id="rId51"/>
    <p:sldId id="2465" r:id="rId52"/>
    <p:sldId id="2322" r:id="rId53"/>
    <p:sldId id="2323" r:id="rId54"/>
    <p:sldId id="2476" r:id="rId55"/>
    <p:sldId id="2466" r:id="rId56"/>
    <p:sldId id="2467" r:id="rId57"/>
    <p:sldId id="2468" r:id="rId58"/>
    <p:sldId id="2469" r:id="rId59"/>
    <p:sldId id="2470" r:id="rId60"/>
    <p:sldId id="2471" r:id="rId61"/>
    <p:sldId id="2472" r:id="rId62"/>
    <p:sldId id="2327" r:id="rId63"/>
    <p:sldId id="2480" r:id="rId64"/>
    <p:sldId id="2481" r:id="rId65"/>
    <p:sldId id="2482" r:id="rId66"/>
    <p:sldId id="2483" r:id="rId67"/>
    <p:sldId id="2484" r:id="rId68"/>
    <p:sldId id="2485" r:id="rId69"/>
    <p:sldId id="2486" r:id="rId70"/>
    <p:sldId id="2487" r:id="rId71"/>
    <p:sldId id="2488" r:id="rId72"/>
    <p:sldId id="2489" r:id="rId73"/>
    <p:sldId id="2490" r:id="rId74"/>
    <p:sldId id="2491" r:id="rId75"/>
    <p:sldId id="2492" r:id="rId76"/>
    <p:sldId id="2493" r:id="rId77"/>
    <p:sldId id="2494" r:id="rId78"/>
    <p:sldId id="2495" r:id="rId79"/>
    <p:sldId id="2496" r:id="rId80"/>
    <p:sldId id="2497" r:id="rId81"/>
    <p:sldId id="2498" r:id="rId82"/>
    <p:sldId id="2499" r:id="rId83"/>
    <p:sldId id="2500" r:id="rId84"/>
    <p:sldId id="2501" r:id="rId85"/>
    <p:sldId id="2502" r:id="rId86"/>
    <p:sldId id="2503" r:id="rId87"/>
    <p:sldId id="2504" r:id="rId88"/>
    <p:sldId id="2505" r:id="rId89"/>
    <p:sldId id="2506" r:id="rId90"/>
    <p:sldId id="2507" r:id="rId91"/>
    <p:sldId id="2508" r:id="rId92"/>
    <p:sldId id="2509" r:id="rId93"/>
    <p:sldId id="2510" r:id="rId94"/>
    <p:sldId id="2511" r:id="rId95"/>
    <p:sldId id="2512" r:id="rId96"/>
    <p:sldId id="2513" r:id="rId97"/>
    <p:sldId id="2514" r:id="rId98"/>
    <p:sldId id="2515" r:id="rId99"/>
    <p:sldId id="2516" r:id="rId100"/>
    <p:sldId id="2518" r:id="rId101"/>
    <p:sldId id="2519" r:id="rId102"/>
    <p:sldId id="2520" r:id="rId103"/>
    <p:sldId id="2521" r:id="rId104"/>
    <p:sldId id="2523" r:id="rId105"/>
    <p:sldId id="2524" r:id="rId106"/>
    <p:sldId id="2525" r:id="rId107"/>
    <p:sldId id="2526" r:id="rId108"/>
    <p:sldId id="2527" r:id="rId109"/>
    <p:sldId id="2528" r:id="rId110"/>
    <p:sldId id="2529" r:id="rId111"/>
    <p:sldId id="2530" r:id="rId112"/>
    <p:sldId id="2531" r:id="rId113"/>
    <p:sldId id="2532" r:id="rId114"/>
    <p:sldId id="2533" r:id="rId115"/>
    <p:sldId id="2534" r:id="rId116"/>
    <p:sldId id="2535" r:id="rId117"/>
    <p:sldId id="2536" r:id="rId118"/>
    <p:sldId id="2537" r:id="rId119"/>
    <p:sldId id="2538" r:id="rId120"/>
    <p:sldId id="2539" r:id="rId121"/>
    <p:sldId id="2540" r:id="rId122"/>
    <p:sldId id="2541" r:id="rId123"/>
    <p:sldId id="2542" r:id="rId124"/>
    <p:sldId id="2543" r:id="rId125"/>
    <p:sldId id="2544" r:id="rId126"/>
    <p:sldId id="2545" r:id="rId127"/>
    <p:sldId id="2546" r:id="rId128"/>
    <p:sldId id="2547" r:id="rId129"/>
    <p:sldId id="2548" r:id="rId130"/>
    <p:sldId id="2549" r:id="rId131"/>
    <p:sldId id="2550" r:id="rId132"/>
    <p:sldId id="2551" r:id="rId133"/>
    <p:sldId id="2552" r:id="rId134"/>
    <p:sldId id="2553" r:id="rId135"/>
    <p:sldId id="2554" r:id="rId136"/>
    <p:sldId id="2555" r:id="rId137"/>
    <p:sldId id="2556" r:id="rId138"/>
    <p:sldId id="2557" r:id="rId139"/>
    <p:sldId id="2558" r:id="rId140"/>
    <p:sldId id="2559" r:id="rId141"/>
    <p:sldId id="2560" r:id="rId142"/>
    <p:sldId id="2561" r:id="rId143"/>
    <p:sldId id="2562" r:id="rId144"/>
    <p:sldId id="2563" r:id="rId145"/>
    <p:sldId id="2564" r:id="rId146"/>
    <p:sldId id="2565" r:id="rId147"/>
    <p:sldId id="2566" r:id="rId148"/>
    <p:sldId id="2567" r:id="rId149"/>
    <p:sldId id="2568" r:id="rId150"/>
    <p:sldId id="2569" r:id="rId151"/>
    <p:sldId id="2570" r:id="rId152"/>
    <p:sldId id="2571" r:id="rId153"/>
    <p:sldId id="2572" r:id="rId154"/>
    <p:sldId id="2573" r:id="rId155"/>
    <p:sldId id="2575" r:id="rId156"/>
    <p:sldId id="2574" r:id="rId157"/>
    <p:sldId id="2576" r:id="rId158"/>
    <p:sldId id="2577" r:id="rId159"/>
    <p:sldId id="2578" r:id="rId160"/>
    <p:sldId id="2579" r:id="rId161"/>
    <p:sldId id="2450" r:id="rId162"/>
  </p:sldIdLst>
  <p:sldSz cx="10080625" cy="6858000"/>
  <p:notesSz cx="6669088" cy="9928225"/>
  <p:defaultTextStyle>
    <a:defPPr>
      <a:defRPr lang="ko-KR"/>
    </a:defPPr>
    <a:lvl1pPr algn="l" rtl="0" fontAlgn="base">
      <a:spcBef>
        <a:spcPct val="0"/>
      </a:spcBef>
      <a:spcAft>
        <a:spcPct val="0"/>
      </a:spcAft>
      <a:defRPr sz="1000" kern="1200">
        <a:solidFill>
          <a:schemeClr val="tx1"/>
        </a:solidFill>
        <a:latin typeface="Gulim" pitchFamily="34" charset="-127"/>
        <a:ea typeface="宋体" panose="02010600030101010101" pitchFamily="2" charset="-122"/>
        <a:cs typeface="+mn-cs"/>
      </a:defRPr>
    </a:lvl1pPr>
    <a:lvl2pPr marL="457200" algn="l" rtl="0" fontAlgn="base">
      <a:spcBef>
        <a:spcPct val="0"/>
      </a:spcBef>
      <a:spcAft>
        <a:spcPct val="0"/>
      </a:spcAft>
      <a:defRPr sz="1000" kern="1200">
        <a:solidFill>
          <a:schemeClr val="tx1"/>
        </a:solidFill>
        <a:latin typeface="Gulim" pitchFamily="34" charset="-127"/>
        <a:ea typeface="宋体" panose="02010600030101010101" pitchFamily="2" charset="-122"/>
        <a:cs typeface="+mn-cs"/>
      </a:defRPr>
    </a:lvl2pPr>
    <a:lvl3pPr marL="914400" algn="l" rtl="0" fontAlgn="base">
      <a:spcBef>
        <a:spcPct val="0"/>
      </a:spcBef>
      <a:spcAft>
        <a:spcPct val="0"/>
      </a:spcAft>
      <a:defRPr sz="1000" kern="1200">
        <a:solidFill>
          <a:schemeClr val="tx1"/>
        </a:solidFill>
        <a:latin typeface="Gulim" pitchFamily="34" charset="-127"/>
        <a:ea typeface="宋体" panose="02010600030101010101" pitchFamily="2" charset="-122"/>
        <a:cs typeface="+mn-cs"/>
      </a:defRPr>
    </a:lvl3pPr>
    <a:lvl4pPr marL="1371600" algn="l" rtl="0" fontAlgn="base">
      <a:spcBef>
        <a:spcPct val="0"/>
      </a:spcBef>
      <a:spcAft>
        <a:spcPct val="0"/>
      </a:spcAft>
      <a:defRPr sz="1000" kern="1200">
        <a:solidFill>
          <a:schemeClr val="tx1"/>
        </a:solidFill>
        <a:latin typeface="Gulim" pitchFamily="34" charset="-127"/>
        <a:ea typeface="宋体" panose="02010600030101010101" pitchFamily="2" charset="-122"/>
        <a:cs typeface="+mn-cs"/>
      </a:defRPr>
    </a:lvl4pPr>
    <a:lvl5pPr marL="1828800" algn="l" rtl="0" fontAlgn="base">
      <a:spcBef>
        <a:spcPct val="0"/>
      </a:spcBef>
      <a:spcAft>
        <a:spcPct val="0"/>
      </a:spcAft>
      <a:defRPr sz="1000" kern="1200">
        <a:solidFill>
          <a:schemeClr val="tx1"/>
        </a:solidFill>
        <a:latin typeface="Gulim" pitchFamily="34" charset="-127"/>
        <a:ea typeface="宋体" panose="02010600030101010101" pitchFamily="2" charset="-122"/>
        <a:cs typeface="+mn-cs"/>
      </a:defRPr>
    </a:lvl5pPr>
    <a:lvl6pPr marL="2286000" algn="l" defTabSz="914400" rtl="0" eaLnBrk="1" latinLnBrk="0" hangingPunct="1">
      <a:defRPr sz="1000" kern="1200">
        <a:solidFill>
          <a:schemeClr val="tx1"/>
        </a:solidFill>
        <a:latin typeface="Gulim" pitchFamily="34" charset="-127"/>
        <a:ea typeface="宋体" panose="02010600030101010101" pitchFamily="2" charset="-122"/>
        <a:cs typeface="+mn-cs"/>
      </a:defRPr>
    </a:lvl6pPr>
    <a:lvl7pPr marL="2743200" algn="l" defTabSz="914400" rtl="0" eaLnBrk="1" latinLnBrk="0" hangingPunct="1">
      <a:defRPr sz="1000" kern="1200">
        <a:solidFill>
          <a:schemeClr val="tx1"/>
        </a:solidFill>
        <a:latin typeface="Gulim" pitchFamily="34" charset="-127"/>
        <a:ea typeface="宋体" panose="02010600030101010101" pitchFamily="2" charset="-122"/>
        <a:cs typeface="+mn-cs"/>
      </a:defRPr>
    </a:lvl7pPr>
    <a:lvl8pPr marL="3200400" algn="l" defTabSz="914400" rtl="0" eaLnBrk="1" latinLnBrk="0" hangingPunct="1">
      <a:defRPr sz="1000" kern="1200">
        <a:solidFill>
          <a:schemeClr val="tx1"/>
        </a:solidFill>
        <a:latin typeface="Gulim" pitchFamily="34" charset="-127"/>
        <a:ea typeface="宋体" panose="02010600030101010101" pitchFamily="2" charset="-122"/>
        <a:cs typeface="+mn-cs"/>
      </a:defRPr>
    </a:lvl8pPr>
    <a:lvl9pPr marL="3657600" algn="l" defTabSz="914400" rtl="0" eaLnBrk="1" latinLnBrk="0" hangingPunct="1">
      <a:defRPr sz="1000" kern="1200">
        <a:solidFill>
          <a:schemeClr val="tx1"/>
        </a:solidFill>
        <a:latin typeface="Gulim" pitchFamily="34" charset="-127"/>
        <a:ea typeface="宋体" panose="02010600030101010101" pitchFamily="2" charset="-122"/>
        <a:cs typeface="+mn-cs"/>
      </a:defRPr>
    </a:lvl9pPr>
  </p:defaultTextStyle>
  <p:extLst>
    <p:ext uri="{EFAFB233-063F-42B5-8137-9DF3F51BA10A}">
      <p15:sldGuideLst xmlns:p15="http://schemas.microsoft.com/office/powerpoint/2012/main">
        <p15:guide id="1" orient="horz" pos="3869">
          <p15:clr>
            <a:srgbClr val="A4A3A4"/>
          </p15:clr>
        </p15:guide>
        <p15:guide id="2" orient="horz" pos="1030">
          <p15:clr>
            <a:srgbClr val="A4A3A4"/>
          </p15:clr>
        </p15:guide>
        <p15:guide id="3" pos="152">
          <p15:clr>
            <a:srgbClr val="A4A3A4"/>
          </p15:clr>
        </p15:guide>
        <p15:guide id="4" pos="6169">
          <p15:clr>
            <a:srgbClr val="A4A3A4"/>
          </p15:clr>
        </p15:guide>
        <p15:guide id="5" pos="3185">
          <p15:clr>
            <a:srgbClr val="A4A3A4"/>
          </p15:clr>
        </p15:guide>
        <p15:guide id="6" pos="9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55AF84"/>
    <a:srgbClr val="C1E7FF"/>
    <a:srgbClr val="0000CC"/>
    <a:srgbClr val="0099FF"/>
    <a:srgbClr val="003399"/>
    <a:srgbClr val="0066CC"/>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7" autoAdjust="0"/>
    <p:restoredTop sz="94660"/>
  </p:normalViewPr>
  <p:slideViewPr>
    <p:cSldViewPr snapToObjects="1">
      <p:cViewPr varScale="1">
        <p:scale>
          <a:sx n="94" d="100"/>
          <a:sy n="94" d="100"/>
        </p:scale>
        <p:origin x="900" y="68"/>
      </p:cViewPr>
      <p:guideLst>
        <p:guide orient="horz" pos="3869"/>
        <p:guide orient="horz" pos="1030"/>
        <p:guide pos="152"/>
        <p:guide pos="6169"/>
        <p:guide pos="3185"/>
        <p:guide pos="91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38" Type="http://schemas.openxmlformats.org/officeDocument/2006/relationships/slide" Target="slides/slide115.xml"/><Relationship Id="rId154" Type="http://schemas.openxmlformats.org/officeDocument/2006/relationships/slide" Target="slides/slide131.xml"/><Relationship Id="rId159" Type="http://schemas.openxmlformats.org/officeDocument/2006/relationships/slide" Target="slides/slide136.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slide" Target="slides/slide105.xml"/><Relationship Id="rId144" Type="http://schemas.openxmlformats.org/officeDocument/2006/relationships/slide" Target="slides/slide121.xml"/><Relationship Id="rId149" Type="http://schemas.openxmlformats.org/officeDocument/2006/relationships/slide" Target="slides/slide126.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160" Type="http://schemas.openxmlformats.org/officeDocument/2006/relationships/slide" Target="slides/slide137.xml"/><Relationship Id="rId165" Type="http://schemas.openxmlformats.org/officeDocument/2006/relationships/viewProps" Target="viewProps.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134" Type="http://schemas.openxmlformats.org/officeDocument/2006/relationships/slide" Target="slides/slide111.xml"/><Relationship Id="rId139" Type="http://schemas.openxmlformats.org/officeDocument/2006/relationships/slide" Target="slides/slide116.xml"/><Relationship Id="rId80" Type="http://schemas.openxmlformats.org/officeDocument/2006/relationships/slide" Target="slides/slide57.xml"/><Relationship Id="rId85" Type="http://schemas.openxmlformats.org/officeDocument/2006/relationships/slide" Target="slides/slide62.xml"/><Relationship Id="rId150" Type="http://schemas.openxmlformats.org/officeDocument/2006/relationships/slide" Target="slides/slide127.xml"/><Relationship Id="rId155" Type="http://schemas.openxmlformats.org/officeDocument/2006/relationships/slide" Target="slides/slide13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slide" Target="slides/slide101.xml"/><Relationship Id="rId129" Type="http://schemas.openxmlformats.org/officeDocument/2006/relationships/slide" Target="slides/slide106.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40" Type="http://schemas.openxmlformats.org/officeDocument/2006/relationships/slide" Target="slides/slide117.xml"/><Relationship Id="rId145" Type="http://schemas.openxmlformats.org/officeDocument/2006/relationships/slide" Target="slides/slide122.xml"/><Relationship Id="rId161" Type="http://schemas.openxmlformats.org/officeDocument/2006/relationships/slide" Target="slides/slide138.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slide" Target="slides/slide10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30" Type="http://schemas.openxmlformats.org/officeDocument/2006/relationships/slide" Target="slides/slide107.xml"/><Relationship Id="rId135" Type="http://schemas.openxmlformats.org/officeDocument/2006/relationships/slide" Target="slides/slide112.xml"/><Relationship Id="rId143" Type="http://schemas.openxmlformats.org/officeDocument/2006/relationships/slide" Target="slides/slide120.xml"/><Relationship Id="rId148" Type="http://schemas.openxmlformats.org/officeDocument/2006/relationships/slide" Target="slides/slide125.xml"/><Relationship Id="rId151" Type="http://schemas.openxmlformats.org/officeDocument/2006/relationships/slide" Target="slides/slide128.xml"/><Relationship Id="rId156" Type="http://schemas.openxmlformats.org/officeDocument/2006/relationships/slide" Target="slides/slide133.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890838" cy="496888"/>
          </a:xfrm>
          <a:prstGeom prst="rect">
            <a:avLst/>
          </a:prstGeom>
          <a:noFill/>
          <a:ln w="9525">
            <a:noFill/>
            <a:miter lim="800000"/>
          </a:ln>
        </p:spPr>
        <p:txBody>
          <a:bodyPr vert="horz" wrap="square" lIns="94651" tIns="47326" rIns="94651" bIns="47326" numCol="1" anchor="t" anchorCtr="0" compatLnSpc="1"/>
          <a:lstStyle>
            <a:lvl1pPr algn="l" defTabSz="946150" latinLnBrk="1">
              <a:lnSpc>
                <a:spcPct val="100000"/>
              </a:lnSpc>
              <a:spcBef>
                <a:spcPct val="50000"/>
              </a:spcBef>
              <a:buClrTx/>
              <a:buFontTx/>
              <a:buNone/>
              <a:defRPr sz="1300">
                <a:latin typeface="Tahoma" panose="020B0604030504040204" pitchFamily="34" charset="0"/>
                <a:ea typeface="Gulim" pitchFamily="34" charset="-127"/>
              </a:defRPr>
            </a:lvl1pPr>
          </a:lstStyle>
          <a:p>
            <a:pPr>
              <a:defRPr/>
            </a:pPr>
            <a:endParaRPr lang="en-US"/>
          </a:p>
        </p:txBody>
      </p:sp>
      <p:sp>
        <p:nvSpPr>
          <p:cNvPr id="23555" name="Rectangle 3"/>
          <p:cNvSpPr>
            <a:spLocks noGrp="1" noChangeArrowheads="1"/>
          </p:cNvSpPr>
          <p:nvPr>
            <p:ph type="dt" idx="1"/>
          </p:nvPr>
        </p:nvSpPr>
        <p:spPr bwMode="auto">
          <a:xfrm>
            <a:off x="3778250" y="0"/>
            <a:ext cx="2890838" cy="496888"/>
          </a:xfrm>
          <a:prstGeom prst="rect">
            <a:avLst/>
          </a:prstGeom>
          <a:noFill/>
          <a:ln w="9525">
            <a:noFill/>
            <a:miter lim="800000"/>
          </a:ln>
        </p:spPr>
        <p:txBody>
          <a:bodyPr vert="horz" wrap="square" lIns="94651" tIns="47326" rIns="94651" bIns="47326" numCol="1" anchor="t" anchorCtr="0" compatLnSpc="1"/>
          <a:lstStyle>
            <a:lvl1pPr algn="r" defTabSz="946150" latinLnBrk="1">
              <a:lnSpc>
                <a:spcPct val="100000"/>
              </a:lnSpc>
              <a:spcBef>
                <a:spcPct val="50000"/>
              </a:spcBef>
              <a:buClrTx/>
              <a:buFontTx/>
              <a:buNone/>
              <a:defRPr sz="1300">
                <a:latin typeface="Tahoma" panose="020B0604030504040204" pitchFamily="34" charset="0"/>
                <a:ea typeface="Gulim" pitchFamily="34" charset="-127"/>
              </a:defRPr>
            </a:lvl1pPr>
          </a:lstStyle>
          <a:p>
            <a:pPr>
              <a:defRPr/>
            </a:pPr>
            <a:endParaRPr lang="en-US"/>
          </a:p>
        </p:txBody>
      </p:sp>
      <p:sp>
        <p:nvSpPr>
          <p:cNvPr id="390148" name="Rectangle 4"/>
          <p:cNvSpPr>
            <a:spLocks noGrp="1" noRot="1" noChangeAspect="1" noChangeArrowheads="1"/>
          </p:cNvSpPr>
          <p:nvPr>
            <p:ph type="sldImg" idx="2"/>
          </p:nvPr>
        </p:nvSpPr>
        <p:spPr bwMode="auto">
          <a:xfrm>
            <a:off x="604838" y="746125"/>
            <a:ext cx="546735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3557" name="Rectangle 5"/>
          <p:cNvSpPr>
            <a:spLocks noGrp="1" noChangeArrowheads="1"/>
          </p:cNvSpPr>
          <p:nvPr>
            <p:ph type="body" sz="quarter" idx="3"/>
          </p:nvPr>
        </p:nvSpPr>
        <p:spPr bwMode="auto">
          <a:xfrm>
            <a:off x="890588" y="4714875"/>
            <a:ext cx="4887912" cy="4467225"/>
          </a:xfrm>
          <a:prstGeom prst="rect">
            <a:avLst/>
          </a:prstGeom>
          <a:noFill/>
          <a:ln w="9525">
            <a:noFill/>
            <a:miter lim="800000"/>
          </a:ln>
        </p:spPr>
        <p:txBody>
          <a:bodyPr vert="horz" wrap="square" lIns="94651" tIns="47326" rIns="94651" bIns="47326" numCol="1" anchor="ctr" anchorCtr="0" compatLnSpc="1"/>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23558" name="Rectangle 6"/>
          <p:cNvSpPr>
            <a:spLocks noGrp="1" noChangeArrowheads="1"/>
          </p:cNvSpPr>
          <p:nvPr>
            <p:ph type="ftr" sz="quarter" idx="4"/>
          </p:nvPr>
        </p:nvSpPr>
        <p:spPr bwMode="auto">
          <a:xfrm>
            <a:off x="0" y="9431338"/>
            <a:ext cx="2890838" cy="496887"/>
          </a:xfrm>
          <a:prstGeom prst="rect">
            <a:avLst/>
          </a:prstGeom>
          <a:noFill/>
          <a:ln w="9525">
            <a:noFill/>
            <a:miter lim="800000"/>
          </a:ln>
        </p:spPr>
        <p:txBody>
          <a:bodyPr vert="horz" wrap="square" lIns="94651" tIns="47326" rIns="94651" bIns="47326" numCol="1" anchor="b" anchorCtr="0" compatLnSpc="1"/>
          <a:lstStyle>
            <a:lvl1pPr algn="l" defTabSz="946150" latinLnBrk="1">
              <a:lnSpc>
                <a:spcPct val="100000"/>
              </a:lnSpc>
              <a:spcBef>
                <a:spcPct val="50000"/>
              </a:spcBef>
              <a:buClrTx/>
              <a:buFontTx/>
              <a:buNone/>
              <a:defRPr sz="1300">
                <a:latin typeface="Tahoma" panose="020B0604030504040204" pitchFamily="34" charset="0"/>
                <a:ea typeface="Gulim" pitchFamily="34" charset="-127"/>
              </a:defRPr>
            </a:lvl1pPr>
          </a:lstStyle>
          <a:p>
            <a:pPr>
              <a:defRPr/>
            </a:pPr>
            <a:endParaRPr lang="en-US"/>
          </a:p>
        </p:txBody>
      </p:sp>
      <p:sp>
        <p:nvSpPr>
          <p:cNvPr id="23559" name="Rectangle 7"/>
          <p:cNvSpPr>
            <a:spLocks noGrp="1" noChangeArrowheads="1"/>
          </p:cNvSpPr>
          <p:nvPr>
            <p:ph type="sldNum" sz="quarter" idx="5"/>
          </p:nvPr>
        </p:nvSpPr>
        <p:spPr bwMode="auto">
          <a:xfrm>
            <a:off x="3778250" y="9431338"/>
            <a:ext cx="2890838" cy="496887"/>
          </a:xfrm>
          <a:prstGeom prst="rect">
            <a:avLst/>
          </a:prstGeom>
          <a:noFill/>
          <a:ln w="9525">
            <a:noFill/>
            <a:miter lim="800000"/>
          </a:ln>
        </p:spPr>
        <p:txBody>
          <a:bodyPr vert="horz" wrap="square" lIns="94651" tIns="47326" rIns="94651" bIns="47326" numCol="1" anchor="b" anchorCtr="0" compatLnSpc="1"/>
          <a:lstStyle>
            <a:lvl1pPr algn="r" defTabSz="946150" latinLnBrk="1">
              <a:lnSpc>
                <a:spcPct val="100000"/>
              </a:lnSpc>
              <a:spcBef>
                <a:spcPct val="50000"/>
              </a:spcBef>
              <a:buClrTx/>
              <a:buFontTx/>
              <a:buNone/>
              <a:defRPr sz="1300">
                <a:latin typeface="Tahoma" panose="020B0604030504040204" pitchFamily="34" charset="0"/>
                <a:ea typeface="Gulim" pitchFamily="34" charset="-127"/>
              </a:defRPr>
            </a:lvl1pPr>
          </a:lstStyle>
          <a:p>
            <a:pPr>
              <a:defRPr/>
            </a:pPr>
            <a:fld id="{CDB08550-7318-4C13-BD65-361C69AA6E56}" type="slidenum">
              <a:rPr lang="en-US"/>
              <a:t>‹#›</a:t>
            </a:fld>
            <a:endParaRPr lang="en-US"/>
          </a:p>
        </p:txBody>
      </p:sp>
    </p:spTree>
    <p:extLst>
      <p:ext uri="{BB962C8B-B14F-4D97-AF65-F5344CB8AC3E}">
        <p14:creationId xmlns:p14="http://schemas.microsoft.com/office/powerpoint/2010/main" val="331328972"/>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Gulim" pitchFamily="34" charset="-127"/>
        <a:ea typeface="Gulim" pitchFamily="34" charset="-127"/>
        <a:cs typeface="+mn-cs"/>
      </a:defRPr>
    </a:lvl1pPr>
    <a:lvl2pPr marL="457200" algn="l" rtl="0" eaLnBrk="0" fontAlgn="base" latinLnBrk="1" hangingPunct="0">
      <a:spcBef>
        <a:spcPct val="30000"/>
      </a:spcBef>
      <a:spcAft>
        <a:spcPct val="0"/>
      </a:spcAft>
      <a:defRPr sz="1200" kern="1200">
        <a:solidFill>
          <a:schemeClr val="tx1"/>
        </a:solidFill>
        <a:latin typeface="Gulim" pitchFamily="34" charset="-127"/>
        <a:ea typeface="Gulim" pitchFamily="34" charset="-127"/>
        <a:cs typeface="+mn-cs"/>
      </a:defRPr>
    </a:lvl2pPr>
    <a:lvl3pPr marL="914400" algn="l" rtl="0" eaLnBrk="0" fontAlgn="base" latinLnBrk="1" hangingPunct="0">
      <a:spcBef>
        <a:spcPct val="30000"/>
      </a:spcBef>
      <a:spcAft>
        <a:spcPct val="0"/>
      </a:spcAft>
      <a:defRPr sz="1200" kern="1200">
        <a:solidFill>
          <a:schemeClr val="tx1"/>
        </a:solidFill>
        <a:latin typeface="Gulim" pitchFamily="34" charset="-127"/>
        <a:ea typeface="Gulim" pitchFamily="34" charset="-127"/>
        <a:cs typeface="+mn-cs"/>
      </a:defRPr>
    </a:lvl3pPr>
    <a:lvl4pPr marL="1371600" algn="l" rtl="0" eaLnBrk="0" fontAlgn="base" latinLnBrk="1" hangingPunct="0">
      <a:spcBef>
        <a:spcPct val="30000"/>
      </a:spcBef>
      <a:spcAft>
        <a:spcPct val="0"/>
      </a:spcAft>
      <a:defRPr sz="1200" kern="1200">
        <a:solidFill>
          <a:schemeClr val="tx1"/>
        </a:solidFill>
        <a:latin typeface="Gulim" pitchFamily="34" charset="-127"/>
        <a:ea typeface="Gulim" pitchFamily="34" charset="-127"/>
        <a:cs typeface="+mn-cs"/>
      </a:defRPr>
    </a:lvl4pPr>
    <a:lvl5pPr marL="1828800" algn="l" rtl="0" eaLnBrk="0" fontAlgn="base" latinLnBrk="1" hangingPunct="0">
      <a:spcBef>
        <a:spcPct val="30000"/>
      </a:spcBef>
      <a:spcAft>
        <a:spcPct val="0"/>
      </a:spcAft>
      <a:defRPr sz="1200" kern="1200">
        <a:solidFill>
          <a:schemeClr val="tx1"/>
        </a:solidFill>
        <a:latin typeface="Gulim" pitchFamily="34" charset="-127"/>
        <a:ea typeface="Gulim"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B08550-7318-4C13-BD65-361C69AA6E56}" type="slidenum">
              <a:rPr lang="en-US" smtClean="0"/>
              <a:t>106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1FA9FB78-CB32-43C5-B0F0-B5E2F7E6CEB1}"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65C10C6E-7FD4-44A7-8A31-F4BD068FDB10}"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1C1195B0-0D69-4434-8D54-2E87F515A4CE}"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25F7FFCA-DA09-47A6-9A76-7F4BFA836510}"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1A018EF7-9C4C-473E-9943-30C05113290D}"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885194D7-1548-450D-912A-E9A842A3C6E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0B448F7D-F556-422E-87AF-99C8C908AC28}"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E1890EA-DF13-4214-8828-5A263562EB48}"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8962FE20-72E2-4F56-92F7-788852E8A473}"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45C93BB2-ED6E-4F41-9181-331D09815744}"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97E5D3A6-D1FE-4A1D-9FA6-450BA4393970}"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F1BF2367-E12B-413E-BA3D-924A8AA9DD9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D169B791-7BAF-4980-B0A0-5CB588D4456C}"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4BA30F62-A378-4D14-B765-577706E12A2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7A40156E-E787-4083-AA60-9E4EE6E02DF8}"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551859B6-1A43-4A22-A826-84A5E9A2E9CF}"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C013C7CC-F6C9-4374-B521-AE0FF68ED884}"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3EE9AD89-4D74-44E6-9C75-347952DB6819}"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DC15889F-B672-45A4-B3C7-B96585BC0614}"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2259189A-D95F-459B-B0DB-660F2DBCAA70}"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61FCB53D-1EEF-4E08-AB7E-77095F8855CE}"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EBA08F07-AF48-4630-8F42-67C7E44BD2E2}"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E8577BFF-A829-49E9-8852-77248D7018F9}"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9469A84-1F0B-4C78-9A53-A1A1AB05C428}"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36DD9CF9-FEA3-427D-8B6F-6E2C3784D436}"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D3266E55-507E-4E08-B92F-6FAC86A1539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C29404F7-4997-46C7-8D80-448F0FDC321B}"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FE90861D-CD8A-48B7-B20C-A27E28089C8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F344F9D9-FAF2-44AF-802C-2A3541B97A33}"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8780A4FE-C0D5-4B03-B186-1A3189ABEE2B}"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1DFF05EC-DC7C-40CB-9C5C-6813DDBCBEAF}"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1584AF7-D0BA-432A-8E32-7A9F1BA8E02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9D0A80F7-6532-4841-8A17-2CD2D0AC7E8D}"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22C98B9C-B8F9-487D-8C0B-924F75EF632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C581FA50-1C7A-445B-AAB2-C350EB8920F0}"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C099A3C5-EC1D-4628-9604-AA8EF7122F7D}"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86CC02BA-1D71-487B-B7A7-717226A8461D}"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04FBA2C5-7FD1-4B9B-B725-C300EB2CB66B}"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DCEF7844-6B53-4268-865E-9E99965C332C}"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1F060097-BD56-455C-9010-B03836303778}"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8BCD4CD3-2BA6-4555-B605-33D27D8289DE}"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A78259CF-554A-4DEF-80E4-392A1FF68C3B}"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D15AD9E6-D8EF-4AE3-8588-795B27680FF4}"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80EB10B0-30A0-4E43-B0B9-36055A3B3750}"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4F24D1D6-36F0-40CF-8658-7D901FEF3642}"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E192399-1BD3-4B47-B214-2F834FD2B45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3788" y="319088"/>
            <a:ext cx="7896490" cy="563562"/>
          </a:xfrm>
        </p:spPr>
        <p:txBody>
          <a:bodyPr/>
          <a:lstStyle/>
          <a:p>
            <a:r>
              <a:rPr lang="zh-CN" altLang="en-US"/>
              <a:t>单击此处编辑母版标题样式</a:t>
            </a:r>
          </a:p>
        </p:txBody>
      </p:sp>
      <p:sp>
        <p:nvSpPr>
          <p:cNvPr id="3" name="灯片编号占位符 2"/>
          <p:cNvSpPr>
            <a:spLocks noGrp="1"/>
          </p:cNvSpPr>
          <p:nvPr>
            <p:ph type="sldNum" sz="quarter" idx="10"/>
          </p:nvPr>
        </p:nvSpPr>
        <p:spPr>
          <a:xfrm>
            <a:off x="8972807" y="188913"/>
            <a:ext cx="913557" cy="647700"/>
          </a:xfrm>
        </p:spPr>
        <p:txBody>
          <a:bodyPr/>
          <a:lstStyle>
            <a:lvl1pPr>
              <a:defRPr/>
            </a:lvl1pPr>
          </a:lstStyle>
          <a:p>
            <a:fld id="{56D79E48-DA87-49E6-980E-09E0C7D6D60D}" type="slidenum">
              <a:rPr lang="zh-CN" altLang="en-US">
                <a:solidFill>
                  <a:srgbClr val="FFFFFF"/>
                </a:solidFill>
              </a:rPr>
              <a:t>‹#›</a:t>
            </a:fld>
            <a:endParaRPr lang="en-US" sz="1800">
              <a:solidFill>
                <a:srgbClr val="23387D"/>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5CF015DF-26E6-4B41-A919-91365027C958}"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65A009B9-9358-4765-8A6D-F751F7D3C00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181822B-5771-45BB-A80F-D16AC9DAF845}"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14AD1836-52C0-4D5C-A471-BFFA03FF64C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4B89B16F-0145-4859-8208-13DD27E2E417}"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147EF94B-A17E-4AA2-BD2F-7FC1B5AE907F}"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F853ADDB-956F-4ACD-B53F-16D8AC63FCD5}"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9D5D72F8-7F47-4D21-BCB9-786577347387}"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7851C5E7-C887-4261-978E-6E3C3AB1B48F}"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A5066A01-4EB9-48F2-AA40-C10B2942942F}"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D49D2B94-F915-4F08-9C41-D2D988C07B7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2C80DCC2-2F60-4F08-891B-FF4D5B857A8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F7BC0251-FC5F-4813-93D3-7F7DEEE35A80}"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1F276F00-9884-42C7-BBE2-3343B800BAB8}"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50684A7C-3A2B-4D61-84F9-8BAF566D722B}"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6C8E4D39-4971-45E7-913A-023B35B4078B}"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2B26AA59-325F-4332-972B-7A2FB8EA4BCE}"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485E48B9-91E4-4228-B288-1F53C6F93D4D}"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A44CD9C5-A410-406A-8F22-C9948BE99CE2}"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F4FCB880-9F2B-491F-9B90-B15F4989D1B1}"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21C42CCE-6E4C-4A15-BDF7-53A7B435BBD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4228E00B-0C9F-425C-B976-3D343AA0E192}" type="slidenum">
              <a:rPr lang="zh-CN" altLang="en-US"/>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5BE2E72F-1DFB-4A2F-9231-D57478B88B2B}"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260F068C-B6D8-455D-AB58-FAA80BCF000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A296208C-471A-4034-B1DF-2D95E20F812F}"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9225DDF1-9F9F-4F30-9364-7DD01E555E47}"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A9E72D4-F1B0-40DC-8F65-715E31E30BBC}"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F04A9C8-C97B-44AE-9284-C655542BCFDA}"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432893BA-D0BC-49F3-BF6C-6128C4EE59DA}"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3B798D84-75D6-4C54-9CD8-1D80E0D55C7A}"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CD51CB6C-659F-4674-B355-4663CCC79ED1}"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FA8376C6-C4F4-40C8-A30B-BEAF0E6056D9}"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33B40A2A-7301-4826-8D97-653278BF24B3}"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672B8A13-7485-46B2-9D2C-62E0BB00A4B7}"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33EAA7DF-DDD2-41E2-B9F5-70A8A9272814}"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9321EB60-A1E2-4498-9B05-9302103F8956}"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58C23685-981D-40C8-8E15-A1941E9F12EE}"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4ABAF263-513B-40BD-9F4C-3B3A6EB6B8E2}"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C82363FD-450A-4A47-B60B-6DDE4DD379F6}"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4624D9D1-7C89-4C1D-911E-8CC6FF9FF12C}"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CA2B22D0-FF92-4728-9504-24D252D285AA}"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DD1023F0-16C7-46AF-8454-2E66C18F74B4}"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14353204-30EA-4198-A3F1-51489F128DF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77C249F9-A93D-414D-AF06-07556D84943A}" type="slidenum">
              <a:rPr lang="zh-CN" altLang="en-US"/>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37644D13-C114-4730-AA78-382386D7150A}"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423FDFC4-9865-497B-B4FA-F5FFA118CF3A}"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5C3408E4-4C5E-4008-9834-21782E7C3C85}"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EA50C601-4945-48CF-9983-FC03448317AF}"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36D47A91-0CB1-4EC4-B369-4065C1F48314}"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48E01B8-0A19-4CD7-8894-90BDEFD0DE90}"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98756B90-C295-4721-BE2C-CE24DEB92F1E}"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5D3A98B6-7415-4036-85F6-061F8B2F069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28A6231C-7D09-4360-9815-355D55148643}"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1D300DB8-E007-42CF-93E9-0BBBADA66F99}"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34DB1E0E-D3BC-4BB8-AEE5-ED4D19218F3B}"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DD9124C7-3CE7-4D5B-B661-D3301CC6EFBC}" type="slidenum">
              <a:rPr lang="zh-CN" altLang="en-US"/>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4D6703F-D071-47B8-9B21-B84FB80489D5}"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94836D5C-ECEA-4462-B822-A741E1002C04}" type="slidenum">
              <a:rPr lang="zh-CN" altLang="en-US"/>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ED5F629F-41FD-4FD7-B41F-F28F7FF004DA}"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9558DC3-1F26-4A13-80CE-432444AEE53F}" type="slidenum">
              <a:rPr lang="zh-CN" altLang="en-US"/>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57271DAA-BA3C-45A8-AF8F-C0A804C36726}"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A89A0863-C1FC-45A3-931F-719E024577C0}" type="slidenum">
              <a:rPr lang="zh-CN" altLang="en-US"/>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3D51C803-30CD-4DBE-BD3F-B5E5B901EA93}"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AFE40FD2-16ED-404F-9B9D-3DA0CF56AD39}"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6C09097F-D65E-4FB8-A839-A7BB6263D272}"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75B747AA-D743-4ACD-BCB7-3BF70EF91468}" type="slidenum">
              <a:rPr lang="zh-CN" altLang="en-US"/>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8272B074-A71D-476A-A065-8828F3B72D68}"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1D287673-43A3-4A80-B072-3F46B13B14EA}" type="slidenum">
              <a:rPr lang="zh-CN" altLang="en-US"/>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294FD092-EBCA-49B5-9D89-79EC57A9768E}"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BE411AE1-3355-4295-92EF-27F23BFF2DD0}" type="slidenum">
              <a:rPr lang="zh-CN" altLang="en-US"/>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35AE919C-E895-47A6-8DCE-81A00E1B33B7}"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78BFF007-0CDA-4390-A23B-82CDBDC6C47C}" type="slidenum">
              <a:rPr lang="zh-CN" altLang="en-US"/>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7B8EC32C-39B8-4F95-A151-97552B2DFE7D}"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5D406E8F-6A5C-4734-81F7-1D2F4531406C}" type="slidenum">
              <a:rPr lang="zh-CN" altLang="en-US"/>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44176E22-716E-4013-9B5A-2D2679052670}"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6977886-2FDD-4CD0-AAEB-EA10759559B1}" type="slidenum">
              <a:rPr lang="zh-CN" altLang="en-US"/>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A4EBBF85-9B73-472F-9B2F-F6E61E8106DE}"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DC48C623-0ED4-4097-B3BC-175C68192B80}" type="slidenum">
              <a:rPr lang="zh-CN" altLang="en-US"/>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3FC9A115-7ED6-42B9-83B4-F3DB95B6021E}"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6AEF6950-7D86-4ACB-9DEF-65BFE90CD411}" type="slidenum">
              <a:rPr lang="zh-CN" altLang="en-US"/>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1162E667-1CD9-4300-BBF3-17326959679B}"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5B4E9A4D-C26D-4941-906D-CB6AFDA60217}" type="slidenum">
              <a:rPr lang="zh-CN" altLang="en-US"/>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BC091B38-A2BC-4435-828B-EB202C9543CF}"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10E217D-DD02-438B-A591-EEFA0B399FEC}" type="slidenum">
              <a:rPr lang="zh-CN" altLang="en-US"/>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09157A84-8A14-4CF5-BBBB-945592A1CFFD}"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89AF35A2-B4E9-4942-A76A-4E7A0857E4D5}"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0AE8DC70-D935-49D0-ACF3-47F224012541}"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589EF811-BD50-4D43-AA86-F86724A95D4B}" type="slidenum">
              <a:rPr lang="zh-CN" altLang="en-US"/>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BCB630C3-2099-49A8-BD53-00886875765F}"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E0DF0079-F21B-49E3-BD1A-EC217D9F39F8}" type="slidenum">
              <a:rPr lang="zh-CN" altLang="en-US"/>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8297B94F-2A33-491C-9D82-07CD4CF35697}"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C90965D7-D53C-4412-91C5-14F95EDB7D4D}" type="slidenum">
              <a:rPr lang="zh-CN" altLang="en-US"/>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70D6C946-896E-4CAF-AD2C-16A4B30317E2}"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AF1CDB6D-AD81-4D92-BA88-E9FCAE814483}" type="slidenum">
              <a:rPr lang="zh-CN" altLang="en-US"/>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4FB0C942-2A68-46A5-A895-F8C2A7233404}"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12FF5FCF-074A-4DD6-B10F-80128E0C4DCF}" type="slidenum">
              <a:rPr lang="zh-CN" altLang="en-US"/>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6065A09D-4C7B-40EE-9ABE-8AA2629D8377}"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83C06940-154B-428F-94F2-A0FD28916EF2}" type="slidenum">
              <a:rPr lang="zh-CN" altLang="en-US"/>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FDEC5EAF-7D21-4A80-8F87-B3D5807909FA}"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1B59BDE2-C316-461F-88FD-305F394BCADD}" type="slidenum">
              <a:rPr lang="zh-CN" altLang="en-US"/>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E81D92DD-3FE1-4EEE-BA65-1FCF49DF7941}"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B45287C-0436-4EC1-BC4B-EBC541EEA220}" type="slidenum">
              <a:rPr lang="zh-CN" altLang="en-US"/>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DE1581D9-57B0-459F-9FF6-1F895E0653A0}"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46BF3DD-80DC-47DE-803C-B3291DEE31CA}" type="slidenum">
              <a:rPr lang="zh-CN" altLang="en-US"/>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68E2CE3D-672B-4616-81A5-885946A907C8}"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21F2476-B8FB-4AB4-B789-7DEC9AF3CD6B}" type="slidenum">
              <a:rPr lang="zh-CN" altLang="en-US"/>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3F80DCC1-82CB-4D7C-A89C-1C34A32633CF}"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8310838E-FC09-41C3-AD78-92D7DE927085}"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7232CBD2-0808-4A33-9213-144B4F950321}"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D7E5C81C-8220-4E1E-8B1C-D0B91C5ADEF6}" type="slidenum">
              <a:rPr lang="zh-CN" altLang="en-US"/>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013D9CF1-350B-4369-A51E-46CC30BAD898}"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97EC1F0-2E9D-41AD-85FD-E2065C29592D}" type="slidenum">
              <a:rPr lang="zh-CN" altLang="en-US"/>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B4BD1490-5FCB-42CF-9C70-FFA2346D7FD6}"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842F709E-FCBF-4851-A74E-680F035FEF03}" type="slidenum">
              <a:rPr lang="zh-CN" altLang="en-US"/>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B7CCB413-ECCD-435A-8FCA-0F87BAACAEE9}"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28F6CCFB-AAAF-4514-9D47-2C810BE06F20}" type="slidenum">
              <a:rPr lang="zh-CN" altLang="en-US"/>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C8FE1B2C-5CF8-48C1-B49A-859B9D600B48}"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4E2227BA-4067-47A1-BC50-E7DB49487928}" type="slidenum">
              <a:rPr lang="zh-CN" altLang="en-US"/>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F1F4371F-7402-48C3-9C39-D4F85F043400}"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F6F2D043-FDB9-4353-813A-69554C3BC317}" type="slidenum">
              <a:rPr lang="zh-CN" altLang="en-US"/>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439BD5D9-E9EC-492A-9D9E-BAF53D81847D}"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0B5EA31D-3FA9-46E4-8CFC-B5A18BAF1510}" type="slidenum">
              <a:rPr lang="zh-CN" altLang="en-US"/>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33944C29-F3BD-4093-9A27-B5D1FF7F717C}"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9110210F-78C7-48FC-825B-DBB595573A8E}" type="slidenum">
              <a:rPr lang="zh-CN" altLang="en-US"/>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5B5B9BF5-9CF1-4883-AF78-12B0FCADA250}"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41D96309-7C00-4799-93E6-979A8B267CC3}" type="slidenum">
              <a:rPr lang="zh-CN" altLang="en-US"/>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699D994D-CDA5-47AD-9B31-AE480118647C}"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CEE6DCCF-B081-46E9-B558-5068EF609D8E}" type="slidenum">
              <a:rPr lang="zh-CN" altLang="en-US"/>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BB50B103-FF5D-4236-B8BE-0EC88A85074F}"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D65C7789-68FF-46B0-B00E-B03D3F201626}"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64FDBC7E-ABA1-49AF-A855-C38A6417C166}"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5D8D853E-C8B7-4676-80A1-C5FFE3E07712}" type="slidenum">
              <a:rPr lang="zh-CN" altLang="en-US"/>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3A322483-5D85-46D2-9871-09BACE07C253}"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32EDF98F-FBDD-4297-99DC-DA74EDC3A973}" type="slidenum">
              <a:rPr lang="zh-CN" altLang="en-US"/>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F4E94176-5864-4D43-994C-CEAC5E322F04}"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3B164FB8-2A7A-454A-9F68-C82696228586}" type="slidenum">
              <a:rPr lang="zh-CN" altLang="en-US"/>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C2E52E5A-1E61-4C0F-A186-E0F2D2D5C3A0}"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415799F7-12EF-43EC-A069-C7A5749AD6EA}" type="slidenum">
              <a:rPr lang="zh-CN" altLang="en-US"/>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984D02B6-0076-436B-B61F-59B3C2B5420F}"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AC6E6280-1DA3-490A-9C66-70A4CFC4D46F}" type="slidenum">
              <a:rPr lang="zh-CN" altLang="en-US"/>
              <a:t>‹#›</a:t>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1DD4F7B6-13F1-4B50-B6DD-3958CE980227}"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F7EE7FDA-BBB4-4F36-A7FB-85883E2E82E6}" type="slidenum">
              <a:rPr lang="zh-CN" altLang="en-US"/>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F302726A-FC50-4A87-8D9C-A05FD40E1629}"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8759AE9B-C399-449C-8E09-9A69AF53328B}" type="slidenum">
              <a:rPr lang="zh-CN" altLang="en-US"/>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C23F60AD-8433-4802-9126-0185679295C7}"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B481A95F-8435-46E4-8194-F446DAE2FDFD}" type="slidenum">
              <a:rPr lang="zh-CN" altLang="en-US"/>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5ACC8E3-5FA9-49EA-8F84-271D79FC9928}"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90B2A995-4BAA-4E58-91B6-0ACA9CA36AED}" type="slidenum">
              <a:rPr lang="zh-CN" altLang="en-US"/>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90567FF-CE70-4F45-96E9-666C6E1E3C8F}"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38F0D1D2-F91E-4442-B0D3-F1EA38CC73AC}" type="slidenum">
              <a:rPr lang="zh-CN" altLang="en-US"/>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CF7A44BB-B5F3-4E08-A52A-746F41215B2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79DBE88-88E9-4A29-B63B-CB3054274913}"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6CCC6BFD-71CF-4976-8921-01DEB2804CB2}"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D25D980A-D583-43FD-81C8-10A77929A565}" type="slidenum">
              <a:rPr lang="zh-CN" altLang="en-US"/>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24049DDF-716D-46C0-ACAE-B97EF022FBB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E9461D7A-1A5D-4ADB-9A69-170A0FEA5DEF}" type="slidenum">
              <a:rPr lang="zh-CN" altLang="en-US"/>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C4983306-9F8F-45C2-8B9B-B1124BB9A6E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A1944A9A-524C-45CB-AE4E-D18DD44A5EA6}" type="slidenum">
              <a:rPr lang="zh-CN" altLang="en-US"/>
              <a:t>‹#›</a:t>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05DEF4EB-97DC-4F71-9267-9D410F0C7C5F}"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243B6E9B-F840-4C7B-B7E3-E85255DDA0C7}" type="slidenum">
              <a:rPr lang="zh-CN" altLang="en-US"/>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114E921C-9DF8-4365-9B1B-68E437B85F9F}"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0D5729CF-ADF9-4E7A-9BEF-96204F5777DB}" type="slidenum">
              <a:rPr lang="zh-CN" altLang="en-US"/>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57998673-8FF9-47B7-BD12-7DD6F57AAC41}"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AD24E39F-5BE7-492C-9416-449DCC5F3035}" type="slidenum">
              <a:rPr lang="zh-CN" altLang="en-US"/>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4B8C9B6A-CE01-40A8-AB30-C9B1C9073277}"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6F60969B-E000-421A-ACDC-EC0A135B766D}" type="slidenum">
              <a:rPr lang="zh-CN" altLang="en-US"/>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8DB32F01-A885-4A05-91BB-B14707C1D91B}"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0CB1FFCA-F5A0-4317-AD2B-703A9E9C551F}" type="slidenum">
              <a:rPr lang="zh-CN" altLang="en-US"/>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2BE36F32-B0AC-45CC-AE26-9C6ECF3875F7}"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1685A7C-8E20-4E2E-B92C-4BB8B49B1040}" type="slidenum">
              <a:rPr lang="zh-CN" altLang="en-US"/>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6C4C79B-0153-4585-B78A-0ACC0C591449}"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DC2FC96D-3368-4BA7-90F3-CA77FEA25284}" type="slidenum">
              <a:rPr lang="zh-CN" altLang="en-US"/>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7C7218E1-5C99-41A4-A7D4-8256E8A875BA}"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82C6107-E05B-4254-9B2C-3244383CD9F8}"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185551"/>
            <a:ext cx="9070975" cy="795177"/>
          </a:xfrm>
        </p:spPr>
        <p:txBody>
          <a:bodyPr/>
          <a:lstStyle>
            <a:lvl1pPr algn="ctr">
              <a:defRPr sz="4000">
                <a:solidFill>
                  <a:srgbClr val="FF0000"/>
                </a:solidFill>
              </a:defRPr>
            </a:lvl1pPr>
          </a:lstStyle>
          <a:p>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83813175-1BEE-46BD-8E61-CE251030921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F1585EC-1625-4DA9-AD8F-D13A569B344C}"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r>
              <a:rPr lang="zh-CN" altLang="en-US"/>
              <a:t>浙江工业大学计算机学院</a:t>
            </a:r>
            <a:endParaRPr lang="ko-KR"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C63856A1-8B9A-4033-8A66-50F59554301D}"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E21FCAFE-BCC4-4D1A-9FEB-3A8B1B87AC27}" type="slidenum">
              <a:rPr lang="zh-CN" altLang="en-US"/>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6BDDD229-E945-4214-B2CB-EA563C0AC30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13EEAC8-5865-47AA-971D-569798F3B213}" type="slidenum">
              <a:rPr lang="zh-CN" altLang="en-US"/>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EC02B17-61F4-4357-BB23-607B0B1B9363}"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9D7AD8C-1F97-4A61-B96B-F5409E2A0D6C}" type="slidenum">
              <a:rPr lang="zh-CN" altLang="en-US"/>
              <a:t>‹#›</a:t>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C47964C3-E555-49F9-9DFA-8E69E7D83F7E}"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FBC5D1F7-3E14-4CDD-94AF-746DBC100B7C}" type="slidenum">
              <a:rPr lang="zh-CN" altLang="en-US"/>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97CF07C4-BF95-4019-AEA2-69BE80019D4E}"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44AC5470-21DE-4B00-8AB5-D8F2DD1383F7}" type="slidenum">
              <a:rPr lang="zh-CN" altLang="en-US"/>
              <a:t>‹#›</a:t>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591045E1-43A6-47ED-A511-9293AC7F4742}"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035F2EDF-E19B-4158-93E8-1596C1871020}" type="slidenum">
              <a:rPr lang="zh-CN" altLang="en-US"/>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C2C6408A-A9E7-45F2-9B4F-C52F99E999BA}"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F61E92DE-A090-4869-BEB5-6C8DFD78F4FF}" type="slidenum">
              <a:rPr lang="zh-CN" altLang="en-US"/>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757BEFB1-38B7-4B59-A21E-DBC114A36D56}"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48921D11-9AF8-4086-9C6E-8B7DB35287CF}" type="slidenum">
              <a:rPr lang="zh-CN" altLang="en-US"/>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D5C09843-6C04-42D5-85D5-A4131BB8C6C5}"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85DD845-5B5D-42A2-9602-77100115D3EA}" type="slidenum">
              <a:rPr lang="zh-CN" altLang="en-US"/>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836C3267-2F3C-4413-8B21-21AFBEDE782E}"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4409C5BA-3F96-4907-B9F8-1C9644FC8D23}" type="slidenum">
              <a:rPr lang="zh-CN" altLang="en-US"/>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A50DE51-2A06-4094-AB79-C13E092CF618}"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E8ECA060-541E-4664-ADE3-AD7C40147A80}"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BAA1F1A5-7EF2-412C-B9AF-9DA5BDCEB41D}"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843B05F-55F8-4650-B9A1-46932DC52E26}" type="slidenum">
              <a:rPr lang="zh-CN" altLang="en-US"/>
              <a:t>‹#›</a:t>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4BD827D-CC26-46BA-95A2-9B64999DCFBA}"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AD334C7-5880-4DB2-82C4-956DD615A30B}" type="slidenum">
              <a:rPr lang="zh-CN" altLang="en-US"/>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5B4B0099-FE02-4E05-9CB4-C12FD815FD01}"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F2B547C9-F173-489E-8515-B7559F2720FC}" type="slidenum">
              <a:rPr lang="zh-CN" altLang="en-US"/>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28E6E4C1-1A72-4B81-81BA-F2A095CB279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173230E0-F852-43CE-B711-66313C30011F}" type="slidenum">
              <a:rPr lang="zh-CN" altLang="en-US"/>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D1059E69-8B75-4657-95F1-8EFC96D6CC4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15B2BB21-A166-482B-A18F-5180913F561A}" type="slidenum">
              <a:rPr lang="zh-CN" altLang="en-US"/>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2CB59BB5-3FAE-4A75-8B0F-7F29F36957FA}"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DB3A75C-BA28-4B02-BA0B-277BAB5DEC69}" type="slidenum">
              <a:rPr lang="zh-CN" altLang="en-US"/>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384438BD-EE03-45A2-810E-62D29080A2A0}"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2615B45A-3E68-4D51-8207-7B075E69666D}" type="slidenum">
              <a:rPr lang="zh-CN" altLang="en-US"/>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9B1A6FEE-B68A-48B2-9F65-A0433B42F91F}"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92B7580E-B446-4B4A-8EA1-6041419F8397}" type="slidenum">
              <a:rPr lang="zh-CN" altLang="en-US"/>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1C55C5B1-A845-47A4-ABE3-4E39A50A5E38}"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11F26CB1-715E-4C8D-86B6-B24FD54E5402}" type="slidenum">
              <a:rPr lang="zh-CN" altLang="en-US"/>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92527BB3-A96D-459B-83C6-49FCB8139BCB}"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2D1A6D95-E801-42EB-AC11-5FA85FBD03CB}" type="slidenum">
              <a:rPr lang="zh-CN" altLang="en-US"/>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03A212A3-10F7-47F9-8C58-511193162602}"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5D5DADE2-6DC9-423E-AB72-1E4AEC47FA89}"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6D144A6F-B73D-458E-BB48-50C3060795BB}"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492EB47-075E-4FBF-B473-7A7AAEFAE88C}" type="slidenum">
              <a:rPr lang="zh-CN" altLang="en-US"/>
              <a:t>‹#›</a:t>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1F305BB7-CCE1-4045-9DF5-D346E721D11A}"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A3C569F-DC46-437B-A2DF-3B13C11EEFC0}" type="slidenum">
              <a:rPr lang="zh-CN" altLang="en-US"/>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C0098FE9-084D-4FAE-A191-3874C6A3FDF7}"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9B8D4B86-D82D-480B-ABDC-D247AFD3D550}" type="slidenum">
              <a:rPr lang="zh-CN" altLang="en-US"/>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F96CF617-FE45-4AF3-92E2-6B95917D0B0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94AD404A-11A9-4C72-98A8-450B96D4B24B}" type="slidenum">
              <a:rPr lang="zh-CN" altLang="en-US"/>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3C69E0BE-10F0-4262-BD9E-EC4AF796D278}"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5029E86F-1C57-46AE-BE88-34193309B8BB}" type="slidenum">
              <a:rPr lang="zh-CN" altLang="en-US"/>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76899798-0272-4BD7-BC3F-150BB15CCD02}"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80E653F1-7EF8-4A46-96EA-3CC170C07BE9}" type="slidenum">
              <a:rPr lang="zh-CN" altLang="en-US"/>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B5B2DB22-B549-4E1C-8701-624C44112C54}"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2FFC7107-A088-42FC-A937-4CAC237F73D9}" type="slidenum">
              <a:rPr lang="zh-CN" altLang="en-US"/>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332BF113-6D59-4678-A628-BA028092B6FB}"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15D3F9CB-E99C-4ED5-8FDD-C8684A268D70}" type="slidenum">
              <a:rPr lang="zh-CN" altLang="en-US"/>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ACC79FE7-F702-4137-B924-012408DD8013}"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E21A71BF-CED9-4D38-8AF7-2A332E87E6F0}" type="slidenum">
              <a:rPr lang="zh-CN" altLang="en-US"/>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EF88CAE0-3705-49B6-AEE2-F65C879FEFFF}"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8CBE3BCC-FE2F-4C21-A15C-F548D472F482}" type="slidenum">
              <a:rPr lang="zh-CN" altLang="en-US"/>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21CB3B27-DE67-49CF-A9B3-49581132C728}"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27F0ED39-445A-48F4-B670-C9929F7F0E67}"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5DBC8EBE-239B-4265-88D4-53A2944868E5}"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35C8F2C-1EBF-4839-8BBB-D8B491195B56}" type="slidenum">
              <a:rPr lang="zh-CN" altLang="en-US"/>
              <a:t>‹#›</a:t>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F661202F-1E2D-4C2C-B831-D4538A084C20}"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F397AA04-A258-492F-9DE5-7A7E2CF3D64E}" type="slidenum">
              <a:rPr lang="zh-CN" altLang="en-US"/>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606099A-6816-4277-AA42-B71106A9C2F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EA5F3EA9-F3EC-4D56-BF09-A2FADE7DE140}" type="slidenum">
              <a:rPr lang="zh-CN" altLang="en-US"/>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DDB3C5B-3BB7-430F-9C91-9092F9511E7E}"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FD5A562C-3BF8-4A56-B69E-2101A171C4D8}" type="slidenum">
              <a:rPr lang="zh-CN" altLang="en-US"/>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CA486BEA-5051-46F5-8EC5-BDAEAAF5742C}"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AA292299-3734-4A88-94B1-F4BA25D16317}" type="slidenum">
              <a:rPr lang="zh-CN" altLang="en-US"/>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AF929FFB-13B3-46E6-A68C-1457E1D479A3}"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FEB0E326-D719-465E-B993-FAA1F2FAB623}" type="slidenum">
              <a:rPr lang="zh-CN" altLang="en-US"/>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7D161DA1-5DAE-48DE-8723-3CF9EB1E8FE4}"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D0377B69-1BB0-4FB4-9089-3525E957B3BD}" type="slidenum">
              <a:rPr lang="zh-CN" altLang="en-US"/>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3717925"/>
            <a:ext cx="4459288"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3717925"/>
            <a:ext cx="4460875" cy="2408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E56D0785-632F-42D7-A0E8-C047770776D9}"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A37AB8DE-6A5B-445E-838F-64C760249E5F}" type="slidenum">
              <a:rPr lang="zh-CN" altLang="en-US"/>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98E17C2E-D337-4702-8BA7-3361943EC270}" type="datetimeFigureOut">
              <a:rPr lang="ko-KR" altLang="en-US"/>
              <a:t>2021-09-01</a:t>
            </a:fld>
            <a:endParaRPr lang="zh-CN" alt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1EE1A97D-4895-4597-A5DF-743E198653EB}" type="slidenum">
              <a:rPr lang="zh-CN" altLang="en-US"/>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61A5D624-921A-4001-9193-369D3C475940}" type="datetimeFigureOut">
              <a:rPr lang="ko-KR" altLang="en-US"/>
              <a:t>2021-09-01</a:t>
            </a:fld>
            <a:endParaRPr lang="zh-CN" alt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32C87097-D5C4-4687-A700-11B8E5AE81FC}" type="slidenum">
              <a:rPr lang="zh-CN" altLang="en-US"/>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E1FA0009-E236-4995-8638-4245C0E856FF}" type="datetimeFigureOut">
              <a:rPr lang="ko-KR" altLang="en-US"/>
              <a:t>2021-09-01</a:t>
            </a:fld>
            <a:endParaRPr lang="zh-CN" altLang="en-US"/>
          </a:p>
        </p:txBody>
      </p:sp>
      <p:sp>
        <p:nvSpPr>
          <p:cNvPr id="3" name="Rectangle 4"/>
          <p:cNvSpPr>
            <a:spLocks noGrp="1" noChangeArrowheads="1"/>
          </p:cNvSpPr>
          <p:nvPr>
            <p:ph type="ftr" sz="quarter" idx="11"/>
          </p:nvPr>
        </p:nvSpPr>
        <p:spPr/>
        <p:txBody>
          <a:bodyPr/>
          <a:lstStyle>
            <a:lvl1pPr>
              <a:defRPr/>
            </a:lvl1pPr>
          </a:lstStyle>
          <a:p>
            <a:pPr>
              <a:defRPr/>
            </a:pPr>
            <a:endParaRPr lang="zh-CN" altLang="en-US"/>
          </a:p>
        </p:txBody>
      </p:sp>
      <p:sp>
        <p:nvSpPr>
          <p:cNvPr id="4" name="Rectangle 5"/>
          <p:cNvSpPr>
            <a:spLocks noGrp="1" noChangeArrowheads="1"/>
          </p:cNvSpPr>
          <p:nvPr>
            <p:ph type="sldNum" sz="quarter" idx="12"/>
          </p:nvPr>
        </p:nvSpPr>
        <p:spPr/>
        <p:txBody>
          <a:bodyPr/>
          <a:lstStyle>
            <a:lvl1pPr>
              <a:defRPr/>
            </a:lvl1pPr>
          </a:lstStyle>
          <a:p>
            <a:pPr>
              <a:defRPr/>
            </a:pPr>
            <a:fld id="{A8994C4B-AC2F-4BE8-BAB0-818661C70621}"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pPr>
              <a:defRPr/>
            </a:pPr>
            <a:fld id="{15FED787-0543-4E71-8784-C428940D6716}" type="datetimeFigureOut">
              <a:rPr lang="ko-KR" altLang="en-US"/>
              <a:t>2021-09-01</a:t>
            </a:fld>
            <a:endParaRPr lang="ko-KR" altLang="en-US"/>
          </a:p>
        </p:txBody>
      </p:sp>
      <p:sp>
        <p:nvSpPr>
          <p:cNvPr id="5" name="Rectangle 6"/>
          <p:cNvSpPr>
            <a:spLocks noGrp="1" noChangeArrowheads="1"/>
          </p:cNvSpPr>
          <p:nvPr>
            <p:ph type="sldNum" sz="quarter" idx="11"/>
          </p:nvPr>
        </p:nvSpPr>
        <p:spPr/>
        <p:txBody>
          <a:bodyPr/>
          <a:lstStyle>
            <a:lvl1pPr>
              <a:defRPr/>
            </a:lvl1pPr>
          </a:lstStyle>
          <a:p>
            <a:pPr>
              <a:defRPr/>
            </a:pPr>
            <a:fld id="{4F83D3F4-7A42-4D66-B5C0-809B5909095D}" type="slidenum">
              <a:rPr lang="zh-CN" altLang="en-US"/>
              <a:t>‹#›</a:t>
            </a:fld>
            <a:endParaRPr lang="zh-CN" altLang="en-US"/>
          </a:p>
        </p:txBody>
      </p:sp>
      <p:sp>
        <p:nvSpPr>
          <p:cNvPr id="6"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0245E290-F01D-4EDC-93A4-0329B75EFC37}"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7DCD54DE-B19B-4A25-B869-9FC426F20503}" type="slidenum">
              <a:rPr lang="zh-CN" altLang="en-US"/>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CBF7F573-EE98-4077-9FCF-EA1FF4DAFF49}" type="datetimeFigureOut">
              <a:rPr lang="ko-KR" altLang="en-US"/>
              <a:t>2021-09-01</a:t>
            </a:fld>
            <a:endParaRPr lang="zh-CN" alt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49268DCC-1E4C-45C2-90E9-5605A31FB2A8}" type="slidenum">
              <a:rPr lang="zh-CN" altLang="en-US"/>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43D4E7BE-B0B3-417B-AA30-268B3BC3E497}"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F0547E79-B796-4C11-A822-11FDF41BE61C}" type="slidenum">
              <a:rPr lang="zh-CN" altLang="en-US"/>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2276475"/>
            <a:ext cx="2266950" cy="3849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2276475"/>
            <a:ext cx="6653213" cy="3849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86A1687A-4FA4-49CB-80E9-17DD0DCD271D}" type="datetimeFigureOut">
              <a:rPr lang="ko-KR" altLang="en-US"/>
              <a:t>2021-09-01</a:t>
            </a:fld>
            <a:endParaRPr lang="zh-CN" alt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678AB6C1-2802-4249-B322-D7FC0162970D}" type="slidenum">
              <a:rPr lang="zh-CN" altLang="en-US"/>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755650" y="3197225"/>
            <a:ext cx="8569325"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ctrTitle"/>
          </p:nvPr>
        </p:nvSpPr>
        <p:spPr>
          <a:xfrm>
            <a:off x="756047" y="1676401"/>
            <a:ext cx="8568531" cy="1538286"/>
          </a:xfrm>
        </p:spPr>
        <p:txBody>
          <a:bodyPr anchor="b"/>
          <a:lstStyle/>
          <a:p>
            <a:r>
              <a:rPr lang="zh-CN" altLang="en-US"/>
              <a:t>单击此处编辑母版标题样式</a:t>
            </a:r>
            <a:endParaRPr lang="en-US"/>
          </a:p>
        </p:txBody>
      </p:sp>
      <p:sp>
        <p:nvSpPr>
          <p:cNvPr id="3" name="副标题 2"/>
          <p:cNvSpPr>
            <a:spLocks noGrp="1"/>
          </p:cNvSpPr>
          <p:nvPr>
            <p:ph type="subTitle" idx="1"/>
          </p:nvPr>
        </p:nvSpPr>
        <p:spPr>
          <a:xfrm>
            <a:off x="1512094" y="3214686"/>
            <a:ext cx="705643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fld id="{1521E79A-E037-438F-AD36-306071D4992E}" type="datetimeFigureOut">
              <a:rPr lang="ko-KR" altLang="en-US"/>
              <a:t>2021-09-01</a:t>
            </a:fld>
            <a:endParaRPr lang="ko-KR" altLang="en-US"/>
          </a:p>
        </p:txBody>
      </p:sp>
      <p:sp>
        <p:nvSpPr>
          <p:cNvPr id="6" name="页脚占位符 4"/>
          <p:cNvSpPr>
            <a:spLocks noGrp="1"/>
          </p:cNvSpPr>
          <p:nvPr>
            <p:ph type="ftr" sz="quarter" idx="11"/>
          </p:nvPr>
        </p:nvSpPr>
        <p:spPr/>
        <p:txBody>
          <a:bodyPr/>
          <a:lstStyle>
            <a:lvl1pPr>
              <a:defRPr/>
            </a:lvl1pPr>
          </a:lstStyle>
          <a:p>
            <a:pPr>
              <a:defRPr/>
            </a:pPr>
            <a:endParaRPr lang="ko-KR" altLang="en-US"/>
          </a:p>
        </p:txBody>
      </p:sp>
      <p:sp>
        <p:nvSpPr>
          <p:cNvPr id="7" name="灯片编号占位符 5"/>
          <p:cNvSpPr>
            <a:spLocks noGrp="1"/>
          </p:cNvSpPr>
          <p:nvPr>
            <p:ph type="sldNum" sz="quarter" idx="12"/>
          </p:nvPr>
        </p:nvSpPr>
        <p:spPr/>
        <p:txBody>
          <a:bodyPr/>
          <a:lstStyle>
            <a:lvl1pPr>
              <a:defRPr/>
            </a:lvl1pPr>
          </a:lstStyle>
          <a:p>
            <a:pPr>
              <a:defRPr/>
            </a:pPr>
            <a:fld id="{57B4581F-B206-4099-BD0F-6F304D752A26}" type="slidenum">
              <a:rPr lang="zh-CN" altLang="en-US"/>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503238" y="1411288"/>
            <a:ext cx="907415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a:xfrm>
            <a:off x="80963" y="6400800"/>
            <a:ext cx="3527425" cy="284163"/>
          </a:xfrm>
        </p:spPr>
        <p:txBody>
          <a:bodyPr/>
          <a:lstStyle>
            <a:lvl1pPr>
              <a:defRPr/>
            </a:lvl1pPr>
          </a:lstStyle>
          <a:p>
            <a:pPr>
              <a:defRPr/>
            </a:pPr>
            <a:fld id="{E84960AE-7791-48EA-B82A-26C62D4E4A21}" type="datetimeFigureOut">
              <a:rPr lang="ko-KR" altLang="en-US"/>
              <a:t>2021-09-01</a:t>
            </a:fld>
            <a:endParaRPr lang="ko-KR" altLang="en-US"/>
          </a:p>
        </p:txBody>
      </p:sp>
      <p:sp>
        <p:nvSpPr>
          <p:cNvPr id="6" name="页脚占位符 4"/>
          <p:cNvSpPr>
            <a:spLocks noGrp="1"/>
          </p:cNvSpPr>
          <p:nvPr>
            <p:ph type="ftr" sz="quarter" idx="11"/>
          </p:nvPr>
        </p:nvSpPr>
        <p:spPr>
          <a:xfrm>
            <a:off x="5876925" y="6400800"/>
            <a:ext cx="4116388" cy="284163"/>
          </a:xfrm>
        </p:spPr>
        <p:txBody>
          <a:bodyPr/>
          <a:lstStyle>
            <a:lvl1pPr>
              <a:defRPr/>
            </a:lvl1pPr>
          </a:lstStyle>
          <a:p>
            <a:pPr>
              <a:defRPr/>
            </a:pPr>
            <a:endParaRPr lang="ko-KR" altLang="en-US"/>
          </a:p>
        </p:txBody>
      </p:sp>
      <p:sp>
        <p:nvSpPr>
          <p:cNvPr id="7" name="灯片编号占位符 5"/>
          <p:cNvSpPr>
            <a:spLocks noGrp="1"/>
          </p:cNvSpPr>
          <p:nvPr>
            <p:ph type="sldNum" sz="quarter" idx="12"/>
          </p:nvPr>
        </p:nvSpPr>
        <p:spPr/>
        <p:txBody>
          <a:bodyPr/>
          <a:lstStyle>
            <a:lvl1pPr>
              <a:defRPr/>
            </a:lvl1pPr>
          </a:lstStyle>
          <a:p>
            <a:pPr>
              <a:defRPr/>
            </a:pPr>
            <a:fld id="{7C9B5A7B-06EC-4929-B792-A9F07215484E}" type="slidenum">
              <a:rPr lang="zh-CN" altLang="en-US"/>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755650" y="3143250"/>
            <a:ext cx="8569325"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796300" y="3143249"/>
            <a:ext cx="8568531" cy="1362075"/>
          </a:xfrm>
        </p:spPr>
        <p:txBody>
          <a:bodyPr anchor="t"/>
          <a:lstStyle>
            <a:lvl1pPr algn="ctr">
              <a:defRPr sz="4000" b="0" cap="all"/>
            </a:lvl1pPr>
          </a:lstStyle>
          <a:p>
            <a:r>
              <a:rPr lang="zh-CN" altLang="en-US"/>
              <a:t>单击此处编辑母版标题样式</a:t>
            </a:r>
            <a:endParaRPr lang="en-US"/>
          </a:p>
        </p:txBody>
      </p:sp>
      <p:sp>
        <p:nvSpPr>
          <p:cNvPr id="3" name="文本占位符 2"/>
          <p:cNvSpPr>
            <a:spLocks noGrp="1"/>
          </p:cNvSpPr>
          <p:nvPr>
            <p:ph type="body" idx="1"/>
          </p:nvPr>
        </p:nvSpPr>
        <p:spPr>
          <a:xfrm>
            <a:off x="796300" y="1643062"/>
            <a:ext cx="8568531"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fld id="{DD8D9AEA-C446-405C-8817-EB270EBC9AA5}" type="datetimeFigureOut">
              <a:rPr lang="ko-KR" altLang="en-US"/>
              <a:t>2021-09-01</a:t>
            </a:fld>
            <a:endParaRPr lang="ko-KR" altLang="en-US"/>
          </a:p>
        </p:txBody>
      </p:sp>
      <p:sp>
        <p:nvSpPr>
          <p:cNvPr id="6" name="页脚占位符 4"/>
          <p:cNvSpPr>
            <a:spLocks noGrp="1"/>
          </p:cNvSpPr>
          <p:nvPr>
            <p:ph type="ftr" sz="quarter" idx="11"/>
          </p:nvPr>
        </p:nvSpPr>
        <p:spPr/>
        <p:txBody>
          <a:bodyPr/>
          <a:lstStyle>
            <a:lvl1pPr>
              <a:defRPr/>
            </a:lvl1pPr>
          </a:lstStyle>
          <a:p>
            <a:pPr>
              <a:defRPr/>
            </a:pPr>
            <a:endParaRPr lang="ko-KR" altLang="en-US"/>
          </a:p>
        </p:txBody>
      </p:sp>
      <p:sp>
        <p:nvSpPr>
          <p:cNvPr id="7" name="灯片编号占位符 5"/>
          <p:cNvSpPr>
            <a:spLocks noGrp="1"/>
          </p:cNvSpPr>
          <p:nvPr>
            <p:ph type="sldNum" sz="quarter" idx="12"/>
          </p:nvPr>
        </p:nvSpPr>
        <p:spPr/>
        <p:txBody>
          <a:bodyPr/>
          <a:lstStyle>
            <a:lvl1pPr>
              <a:defRPr/>
            </a:lvl1pPr>
          </a:lstStyle>
          <a:p>
            <a:pPr>
              <a:defRPr/>
            </a:pPr>
            <a:fld id="{8BFB57F4-20B2-456E-B61B-3DE319D33DA8}" type="slidenum">
              <a:rPr lang="zh-CN" altLang="en-US"/>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503238" y="1411288"/>
            <a:ext cx="907415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504031" y="1600201"/>
            <a:ext cx="445227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124318" y="1600201"/>
            <a:ext cx="445227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fld id="{B3958849-9612-4A37-A440-0F3A3D5684C3}" type="datetimeFigureOut">
              <a:rPr lang="ko-KR" altLang="en-US"/>
              <a:t>2021-09-01</a:t>
            </a:fld>
            <a:endParaRPr lang="ko-KR" altLang="en-US"/>
          </a:p>
        </p:txBody>
      </p:sp>
      <p:sp>
        <p:nvSpPr>
          <p:cNvPr id="7" name="页脚占位符 5"/>
          <p:cNvSpPr>
            <a:spLocks noGrp="1"/>
          </p:cNvSpPr>
          <p:nvPr>
            <p:ph type="ftr" sz="quarter" idx="11"/>
          </p:nvPr>
        </p:nvSpPr>
        <p:spPr/>
        <p:txBody>
          <a:bodyPr/>
          <a:lstStyle>
            <a:lvl1pPr>
              <a:defRPr/>
            </a:lvl1pPr>
          </a:lstStyle>
          <a:p>
            <a:pPr>
              <a:defRPr/>
            </a:pPr>
            <a:endParaRPr lang="ko-KR" altLang="en-US"/>
          </a:p>
        </p:txBody>
      </p:sp>
      <p:sp>
        <p:nvSpPr>
          <p:cNvPr id="8" name="灯片编号占位符 6"/>
          <p:cNvSpPr>
            <a:spLocks noGrp="1"/>
          </p:cNvSpPr>
          <p:nvPr>
            <p:ph type="sldNum" sz="quarter" idx="12"/>
          </p:nvPr>
        </p:nvSpPr>
        <p:spPr/>
        <p:txBody>
          <a:bodyPr/>
          <a:lstStyle>
            <a:lvl1pPr>
              <a:defRPr/>
            </a:lvl1pPr>
          </a:lstStyle>
          <a:p>
            <a:pPr>
              <a:defRPr/>
            </a:pPr>
            <a:fld id="{8A54EB27-8A12-4DC4-9AC7-2853C158B3B8}" type="slidenum">
              <a:rPr lang="zh-CN" altLang="en-US"/>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503238" y="1411288"/>
            <a:ext cx="907415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504031" y="1535113"/>
            <a:ext cx="4454027"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031" y="2174875"/>
            <a:ext cx="445402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5120818" y="1535113"/>
            <a:ext cx="4455776"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0818" y="2174875"/>
            <a:ext cx="445577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lstStyle>
          <a:p>
            <a:pPr>
              <a:defRPr/>
            </a:pPr>
            <a:fld id="{E9A593FD-2219-4ECA-AD73-B76AD48365D6}" type="datetimeFigureOut">
              <a:rPr lang="ko-KR" altLang="en-US"/>
              <a:t>2021-09-01</a:t>
            </a:fld>
            <a:endParaRPr lang="ko-KR" altLang="en-US"/>
          </a:p>
        </p:txBody>
      </p:sp>
      <p:sp>
        <p:nvSpPr>
          <p:cNvPr id="9" name="页脚占位符 7"/>
          <p:cNvSpPr>
            <a:spLocks noGrp="1"/>
          </p:cNvSpPr>
          <p:nvPr>
            <p:ph type="ftr" sz="quarter" idx="11"/>
          </p:nvPr>
        </p:nvSpPr>
        <p:spPr/>
        <p:txBody>
          <a:bodyPr/>
          <a:lstStyle>
            <a:lvl1pPr>
              <a:defRPr/>
            </a:lvl1pPr>
          </a:lstStyle>
          <a:p>
            <a:pPr>
              <a:defRPr/>
            </a:pPr>
            <a:endParaRPr lang="ko-KR" altLang="en-US"/>
          </a:p>
        </p:txBody>
      </p:sp>
      <p:sp>
        <p:nvSpPr>
          <p:cNvPr id="10" name="灯片编号占位符 8"/>
          <p:cNvSpPr>
            <a:spLocks noGrp="1"/>
          </p:cNvSpPr>
          <p:nvPr>
            <p:ph type="sldNum" sz="quarter" idx="12"/>
          </p:nvPr>
        </p:nvSpPr>
        <p:spPr/>
        <p:txBody>
          <a:bodyPr/>
          <a:lstStyle>
            <a:lvl1pPr>
              <a:defRPr/>
            </a:lvl1pPr>
          </a:lstStyle>
          <a:p>
            <a:pPr>
              <a:defRPr/>
            </a:pPr>
            <a:fld id="{F9C81C7C-02D9-4E4C-A2D0-2641F13DBC07}" type="slidenum">
              <a:rPr lang="zh-CN" altLang="en-US"/>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503238" y="1411288"/>
            <a:ext cx="907415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DE944CE9-3053-4186-BEED-54D52A5DB071}" type="datetimeFigureOut">
              <a:rPr lang="ko-KR" altLang="en-US"/>
              <a:t>2021-09-01</a:t>
            </a:fld>
            <a:endParaRPr lang="ko-KR" altLang="en-US"/>
          </a:p>
        </p:txBody>
      </p:sp>
      <p:sp>
        <p:nvSpPr>
          <p:cNvPr id="5" name="页脚占位符 3"/>
          <p:cNvSpPr>
            <a:spLocks noGrp="1"/>
          </p:cNvSpPr>
          <p:nvPr>
            <p:ph type="ftr" sz="quarter" idx="11"/>
          </p:nvPr>
        </p:nvSpPr>
        <p:spPr/>
        <p:txBody>
          <a:bodyPr/>
          <a:lstStyle>
            <a:lvl1pPr>
              <a:defRPr/>
            </a:lvl1pPr>
          </a:lstStyle>
          <a:p>
            <a:pPr>
              <a:defRPr/>
            </a:pPr>
            <a:endParaRPr lang="ko-KR" altLang="en-US"/>
          </a:p>
        </p:txBody>
      </p:sp>
      <p:sp>
        <p:nvSpPr>
          <p:cNvPr id="6" name="灯片编号占位符 4"/>
          <p:cNvSpPr>
            <a:spLocks noGrp="1"/>
          </p:cNvSpPr>
          <p:nvPr>
            <p:ph type="sldNum" sz="quarter" idx="12"/>
          </p:nvPr>
        </p:nvSpPr>
        <p:spPr/>
        <p:txBody>
          <a:bodyPr/>
          <a:lstStyle>
            <a:lvl1pPr>
              <a:defRPr/>
            </a:lvl1pPr>
          </a:lstStyle>
          <a:p>
            <a:pPr>
              <a:defRPr/>
            </a:pPr>
            <a:fld id="{7F242195-F191-4E32-BDBB-C3FCE1A0C77A}"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fld id="{0AE850C7-7D3C-4C2A-AAFF-E40DE3664252}" type="datetimeFigureOut">
              <a:rPr lang="ko-KR" altLang="en-US"/>
              <a:t>2021-09-01</a:t>
            </a:fld>
            <a:endParaRPr lang="ko-KR" altLang="en-US"/>
          </a:p>
        </p:txBody>
      </p:sp>
      <p:sp>
        <p:nvSpPr>
          <p:cNvPr id="5" name="Rectangle 6"/>
          <p:cNvSpPr>
            <a:spLocks noGrp="1" noChangeArrowheads="1"/>
          </p:cNvSpPr>
          <p:nvPr>
            <p:ph type="sldNum" sz="quarter" idx="11"/>
          </p:nvPr>
        </p:nvSpPr>
        <p:spPr/>
        <p:txBody>
          <a:bodyPr/>
          <a:lstStyle>
            <a:lvl1pPr>
              <a:defRPr/>
            </a:lvl1pPr>
          </a:lstStyle>
          <a:p>
            <a:pPr>
              <a:defRPr/>
            </a:pPr>
            <a:fld id="{B522FF8C-2E86-473F-9DA9-6DDB13AC1ED4}" type="slidenum">
              <a:rPr lang="zh-CN" altLang="en-US"/>
              <a:t>‹#›</a:t>
            </a:fld>
            <a:endParaRPr lang="zh-CN" altLang="en-US"/>
          </a:p>
        </p:txBody>
      </p:sp>
      <p:sp>
        <p:nvSpPr>
          <p:cNvPr id="6"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EE9807B5-8ABA-473D-83B8-685CA1B4F82C}" type="datetimeFigureOut">
              <a:rPr lang="ko-KR" altLang="en-US"/>
              <a:t>2021-09-01</a:t>
            </a:fld>
            <a:endParaRPr lang="ko-KR" altLang="en-US"/>
          </a:p>
        </p:txBody>
      </p:sp>
      <p:sp>
        <p:nvSpPr>
          <p:cNvPr id="3" name="页脚占位符 2"/>
          <p:cNvSpPr>
            <a:spLocks noGrp="1"/>
          </p:cNvSpPr>
          <p:nvPr>
            <p:ph type="ftr" sz="quarter" idx="11"/>
          </p:nvPr>
        </p:nvSpPr>
        <p:spPr/>
        <p:txBody>
          <a:bodyPr/>
          <a:lstStyle>
            <a:lvl1pPr>
              <a:defRPr/>
            </a:lvl1pPr>
          </a:lstStyle>
          <a:p>
            <a:pPr>
              <a:defRPr/>
            </a:pPr>
            <a:endParaRPr lang="ko-KR" altLang="en-US"/>
          </a:p>
        </p:txBody>
      </p:sp>
      <p:sp>
        <p:nvSpPr>
          <p:cNvPr id="4" name="灯片编号占位符 3"/>
          <p:cNvSpPr>
            <a:spLocks noGrp="1"/>
          </p:cNvSpPr>
          <p:nvPr>
            <p:ph type="sldNum" sz="quarter" idx="12"/>
          </p:nvPr>
        </p:nvSpPr>
        <p:spPr/>
        <p:txBody>
          <a:bodyPr/>
          <a:lstStyle>
            <a:lvl1pPr>
              <a:defRPr/>
            </a:lvl1pPr>
          </a:lstStyle>
          <a:p>
            <a:pPr>
              <a:defRPr/>
            </a:pPr>
            <a:fld id="{4F3F3A33-E1B9-40CA-9D16-DB5C26FEA943}"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3071813" y="1054100"/>
            <a:ext cx="650875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3071427" y="228600"/>
            <a:ext cx="6505169" cy="842946"/>
          </a:xfrm>
        </p:spPr>
        <p:txBody>
          <a:bodyPr anchor="b"/>
          <a:lstStyle>
            <a:lvl1pPr algn="ctr">
              <a:defRPr sz="2800" b="0"/>
            </a:lvl1pPr>
          </a:lstStyle>
          <a:p>
            <a:r>
              <a:rPr lang="zh-CN" altLang="en-US"/>
              <a:t>单击此处编辑母版标题样式</a:t>
            </a:r>
            <a:endParaRPr lang="en-US"/>
          </a:p>
        </p:txBody>
      </p:sp>
      <p:sp>
        <p:nvSpPr>
          <p:cNvPr id="3" name="内容占位符 2"/>
          <p:cNvSpPr>
            <a:spLocks noGrp="1"/>
          </p:cNvSpPr>
          <p:nvPr>
            <p:ph idx="1"/>
          </p:nvPr>
        </p:nvSpPr>
        <p:spPr>
          <a:xfrm>
            <a:off x="3071427" y="1142984"/>
            <a:ext cx="6505167"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504037" y="1142984"/>
            <a:ext cx="2488636"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fld id="{4320CF6E-77A6-429C-A862-B8B0BF4E6FFD}" type="datetimeFigureOut">
              <a:rPr lang="ko-KR" altLang="en-US"/>
              <a:t>2021-09-01</a:t>
            </a:fld>
            <a:endParaRPr lang="ko-KR" altLang="en-US"/>
          </a:p>
        </p:txBody>
      </p:sp>
      <p:sp>
        <p:nvSpPr>
          <p:cNvPr id="7" name="页脚占位符 5"/>
          <p:cNvSpPr>
            <a:spLocks noGrp="1"/>
          </p:cNvSpPr>
          <p:nvPr>
            <p:ph type="ftr" sz="quarter" idx="11"/>
          </p:nvPr>
        </p:nvSpPr>
        <p:spPr/>
        <p:txBody>
          <a:bodyPr/>
          <a:lstStyle>
            <a:lvl1pPr>
              <a:defRPr/>
            </a:lvl1pPr>
          </a:lstStyle>
          <a:p>
            <a:pPr>
              <a:defRPr/>
            </a:pPr>
            <a:endParaRPr lang="ko-KR" altLang="en-US"/>
          </a:p>
        </p:txBody>
      </p:sp>
      <p:sp>
        <p:nvSpPr>
          <p:cNvPr id="8" name="灯片编号占位符 6"/>
          <p:cNvSpPr>
            <a:spLocks noGrp="1"/>
          </p:cNvSpPr>
          <p:nvPr>
            <p:ph type="sldNum" sz="quarter" idx="12"/>
          </p:nvPr>
        </p:nvSpPr>
        <p:spPr/>
        <p:txBody>
          <a:bodyPr/>
          <a:lstStyle>
            <a:lvl1pPr>
              <a:defRPr/>
            </a:lvl1pPr>
          </a:lstStyle>
          <a:p>
            <a:pPr>
              <a:defRPr/>
            </a:pPr>
            <a:fld id="{9E4B8194-541A-48C3-84B8-42BAA812817D}" type="slidenum">
              <a:rPr lang="zh-CN" altLang="en-US"/>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88036" y="304800"/>
            <a:ext cx="7056438" cy="685800"/>
          </a:xfrm>
        </p:spPr>
        <p:txBody>
          <a:bodyPr/>
          <a:lstStyle>
            <a:lvl1pPr algn="l">
              <a:defRPr sz="2400" b="0"/>
            </a:lvl1pPr>
          </a:lstStyle>
          <a:p>
            <a:r>
              <a:rPr lang="zh-CN" altLang="en-US"/>
              <a:t>单击此处编辑母版标题样式</a:t>
            </a:r>
            <a:endParaRPr lang="en-US"/>
          </a:p>
        </p:txBody>
      </p:sp>
      <p:sp>
        <p:nvSpPr>
          <p:cNvPr id="3" name="图片占位符 2"/>
          <p:cNvSpPr>
            <a:spLocks noGrp="1"/>
          </p:cNvSpPr>
          <p:nvPr>
            <p:ph type="pic" idx="1"/>
          </p:nvPr>
        </p:nvSpPr>
        <p:spPr>
          <a:xfrm>
            <a:off x="773413" y="1143000"/>
            <a:ext cx="7963129"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2604161" y="5410200"/>
            <a:ext cx="6237429"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31E80996-4703-4D50-850E-28686199DAE1}" type="datetimeFigureOut">
              <a:rPr lang="ko-KR" altLang="en-US"/>
              <a:t>2021-09-01</a:t>
            </a:fld>
            <a:endParaRPr lang="ko-KR" altLang="en-US"/>
          </a:p>
        </p:txBody>
      </p:sp>
      <p:sp>
        <p:nvSpPr>
          <p:cNvPr id="6" name="页脚占位符 5"/>
          <p:cNvSpPr>
            <a:spLocks noGrp="1"/>
          </p:cNvSpPr>
          <p:nvPr>
            <p:ph type="ftr" sz="quarter" idx="11"/>
          </p:nvPr>
        </p:nvSpPr>
        <p:spPr/>
        <p:txBody>
          <a:bodyPr/>
          <a:lstStyle>
            <a:lvl1pPr>
              <a:defRPr/>
            </a:lvl1pPr>
          </a:lstStyle>
          <a:p>
            <a:pPr>
              <a:defRPr/>
            </a:pPr>
            <a:endParaRPr lang="ko-KR" altLang="en-US"/>
          </a:p>
        </p:txBody>
      </p:sp>
      <p:sp>
        <p:nvSpPr>
          <p:cNvPr id="7" name="灯片编号占位符 6"/>
          <p:cNvSpPr>
            <a:spLocks noGrp="1"/>
          </p:cNvSpPr>
          <p:nvPr>
            <p:ph type="sldNum" sz="quarter" idx="12"/>
          </p:nvPr>
        </p:nvSpPr>
        <p:spPr/>
        <p:txBody>
          <a:bodyPr/>
          <a:lstStyle>
            <a:lvl1pPr>
              <a:defRPr/>
            </a:lvl1pPr>
          </a:lstStyle>
          <a:p>
            <a:pPr>
              <a:defRPr/>
            </a:pPr>
            <a:fld id="{5F551A88-6C82-4D1C-A6F3-EC890DE5FEA9}"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503238" y="1411288"/>
            <a:ext cx="907415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fld id="{7CD1E1A7-CE8B-42CF-9E93-B820EADF2E15}" type="datetimeFigureOut">
              <a:rPr lang="ko-KR" altLang="en-US"/>
              <a:t>2021-09-01</a:t>
            </a:fld>
            <a:endParaRPr lang="ko-KR" altLang="en-US"/>
          </a:p>
        </p:txBody>
      </p:sp>
      <p:sp>
        <p:nvSpPr>
          <p:cNvPr id="6" name="页脚占位符 4"/>
          <p:cNvSpPr>
            <a:spLocks noGrp="1"/>
          </p:cNvSpPr>
          <p:nvPr>
            <p:ph type="ftr" sz="quarter" idx="11"/>
          </p:nvPr>
        </p:nvSpPr>
        <p:spPr/>
        <p:txBody>
          <a:bodyPr/>
          <a:lstStyle>
            <a:lvl1pPr>
              <a:defRPr/>
            </a:lvl1pPr>
          </a:lstStyle>
          <a:p>
            <a:pPr>
              <a:defRPr/>
            </a:pPr>
            <a:endParaRPr lang="ko-KR" altLang="en-US"/>
          </a:p>
        </p:txBody>
      </p:sp>
      <p:sp>
        <p:nvSpPr>
          <p:cNvPr id="7" name="灯片编号占位符 5"/>
          <p:cNvSpPr>
            <a:spLocks noGrp="1"/>
          </p:cNvSpPr>
          <p:nvPr>
            <p:ph type="sldNum" sz="quarter" idx="12"/>
          </p:nvPr>
        </p:nvSpPr>
        <p:spPr/>
        <p:txBody>
          <a:bodyPr/>
          <a:lstStyle>
            <a:lvl1pPr>
              <a:defRPr/>
            </a:lvl1pPr>
          </a:lstStyle>
          <a:p>
            <a:pPr>
              <a:defRPr/>
            </a:pPr>
            <a:fld id="{0491BC94-1D5F-4AAA-9275-1724389DA402}" type="slidenum">
              <a:rPr lang="zh-CN" altLang="en-US"/>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54264" y="274638"/>
            <a:ext cx="1622330" cy="6011882"/>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504031" y="274638"/>
            <a:ext cx="7371477" cy="60118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92257497-0652-48B2-BD9A-1B79E82E8452}" type="datetimeFigureOut">
              <a:rPr lang="ko-KR" altLang="en-US"/>
              <a:t>2021-09-01</a:t>
            </a:fld>
            <a:endParaRPr lang="ko-KR" altLang="en-US"/>
          </a:p>
        </p:txBody>
      </p:sp>
      <p:sp>
        <p:nvSpPr>
          <p:cNvPr id="5" name="页脚占位符 4"/>
          <p:cNvSpPr>
            <a:spLocks noGrp="1"/>
          </p:cNvSpPr>
          <p:nvPr>
            <p:ph type="ftr" sz="quarter" idx="11"/>
          </p:nvPr>
        </p:nvSpPr>
        <p:spPr/>
        <p:txBody>
          <a:bodyPr/>
          <a:lstStyle>
            <a:lvl1pPr>
              <a:defRPr/>
            </a:lvl1pPr>
          </a:lstStyle>
          <a:p>
            <a:pPr>
              <a:defRPr/>
            </a:pPr>
            <a:endParaRPr lang="ko-KR" altLang="en-US"/>
          </a:p>
        </p:txBody>
      </p:sp>
      <p:sp>
        <p:nvSpPr>
          <p:cNvPr id="6" name="灯片编号占位符 5"/>
          <p:cNvSpPr>
            <a:spLocks noGrp="1"/>
          </p:cNvSpPr>
          <p:nvPr>
            <p:ph type="sldNum" sz="quarter" idx="12"/>
          </p:nvPr>
        </p:nvSpPr>
        <p:spPr/>
        <p:txBody>
          <a:bodyPr/>
          <a:lstStyle>
            <a:lvl1pPr>
              <a:defRPr/>
            </a:lvl1pPr>
          </a:lstStyle>
          <a:p>
            <a:pPr>
              <a:defRPr/>
            </a:pPr>
            <a:fld id="{C97A3757-1289-4FD1-B986-D54DDCF7F56C}"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fld id="{A39F58EB-0C20-4819-9C55-0ABD5C25D6DC}" type="datetimeFigureOut">
              <a:rPr lang="ko-KR" altLang="en-US"/>
              <a:t>2021-09-01</a:t>
            </a:fld>
            <a:endParaRPr lang="ko-KR" altLang="en-US"/>
          </a:p>
        </p:txBody>
      </p:sp>
      <p:sp>
        <p:nvSpPr>
          <p:cNvPr id="5" name="Rectangle 6"/>
          <p:cNvSpPr>
            <a:spLocks noGrp="1" noChangeArrowheads="1"/>
          </p:cNvSpPr>
          <p:nvPr>
            <p:ph type="sldNum" sz="quarter" idx="11"/>
          </p:nvPr>
        </p:nvSpPr>
        <p:spPr/>
        <p:txBody>
          <a:bodyPr/>
          <a:lstStyle>
            <a:lvl1pPr>
              <a:defRPr/>
            </a:lvl1pPr>
          </a:lstStyle>
          <a:p>
            <a:pPr>
              <a:defRPr/>
            </a:pPr>
            <a:fld id="{80EB493E-2FBF-4490-B53F-59098544EE08}" type="slidenum">
              <a:rPr lang="zh-CN" altLang="en-US"/>
              <a:t>‹#›</a:t>
            </a:fld>
            <a:endParaRPr lang="zh-CN" altLang="en-US"/>
          </a:p>
        </p:txBody>
      </p:sp>
      <p:sp>
        <p:nvSpPr>
          <p:cNvPr id="6"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fld id="{EB42E3DB-9880-481B-AA0C-578016917945}" type="datetimeFigureOut">
              <a:rPr lang="ko-KR" altLang="en-US"/>
              <a:t>2021-09-01</a:t>
            </a:fld>
            <a:endParaRPr lang="ko-KR" altLang="en-US"/>
          </a:p>
        </p:txBody>
      </p:sp>
      <p:sp>
        <p:nvSpPr>
          <p:cNvPr id="6" name="Rectangle 6"/>
          <p:cNvSpPr>
            <a:spLocks noGrp="1" noChangeArrowheads="1"/>
          </p:cNvSpPr>
          <p:nvPr>
            <p:ph type="sldNum" sz="quarter" idx="11"/>
          </p:nvPr>
        </p:nvSpPr>
        <p:spPr/>
        <p:txBody>
          <a:bodyPr/>
          <a:lstStyle>
            <a:lvl1pPr>
              <a:defRPr/>
            </a:lvl1pPr>
          </a:lstStyle>
          <a:p>
            <a:pPr>
              <a:defRPr/>
            </a:pPr>
            <a:fld id="{CB145071-6C83-4ADB-B4C9-9646CD03480F}" type="slidenum">
              <a:rPr lang="zh-CN" altLang="en-US"/>
              <a:t>‹#›</a:t>
            </a:fld>
            <a:endParaRPr lang="zh-CN" altLang="en-US"/>
          </a:p>
        </p:txBody>
      </p:sp>
      <p:sp>
        <p:nvSpPr>
          <p:cNvPr id="7"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pPr>
              <a:defRPr/>
            </a:pPr>
            <a:fld id="{186AF386-85E4-40A1-8131-092EE4656512}" type="datetimeFigureOut">
              <a:rPr lang="ko-KR" altLang="en-US"/>
              <a:t>2021-09-01</a:t>
            </a:fld>
            <a:endParaRPr lang="ko-KR" altLang="en-US"/>
          </a:p>
        </p:txBody>
      </p:sp>
      <p:sp>
        <p:nvSpPr>
          <p:cNvPr id="8" name="Rectangle 6"/>
          <p:cNvSpPr>
            <a:spLocks noGrp="1" noChangeArrowheads="1"/>
          </p:cNvSpPr>
          <p:nvPr>
            <p:ph type="sldNum" sz="quarter" idx="11"/>
          </p:nvPr>
        </p:nvSpPr>
        <p:spPr/>
        <p:txBody>
          <a:bodyPr/>
          <a:lstStyle>
            <a:lvl1pPr>
              <a:defRPr/>
            </a:lvl1pPr>
          </a:lstStyle>
          <a:p>
            <a:pPr>
              <a:defRPr/>
            </a:pPr>
            <a:fld id="{45F2FC38-B743-4E15-8F1E-7B0BE18D539E}" type="slidenum">
              <a:rPr lang="zh-CN" altLang="en-US"/>
              <a:t>‹#›</a:t>
            </a:fld>
            <a:endParaRPr lang="zh-CN" altLang="en-US"/>
          </a:p>
        </p:txBody>
      </p:sp>
      <p:sp>
        <p:nvSpPr>
          <p:cNvPr id="9"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pPr>
              <a:defRPr/>
            </a:pPr>
            <a:fld id="{0C01F118-AAF5-4B3C-B4E6-6A71A421680A}" type="datetimeFigureOut">
              <a:rPr lang="ko-KR" altLang="en-US"/>
              <a:t>2021-09-01</a:t>
            </a:fld>
            <a:endParaRPr lang="ko-KR" altLang="en-US"/>
          </a:p>
        </p:txBody>
      </p:sp>
      <p:sp>
        <p:nvSpPr>
          <p:cNvPr id="4" name="Rectangle 6"/>
          <p:cNvSpPr>
            <a:spLocks noGrp="1" noChangeArrowheads="1"/>
          </p:cNvSpPr>
          <p:nvPr>
            <p:ph type="sldNum" sz="quarter" idx="11"/>
          </p:nvPr>
        </p:nvSpPr>
        <p:spPr/>
        <p:txBody>
          <a:bodyPr/>
          <a:lstStyle>
            <a:lvl1pPr>
              <a:defRPr/>
            </a:lvl1pPr>
          </a:lstStyle>
          <a:p>
            <a:pPr>
              <a:defRPr/>
            </a:pPr>
            <a:fld id="{AB831C34-3E1B-4611-B0B7-7EA587B8627A}" type="slidenum">
              <a:rPr lang="zh-CN" altLang="en-US"/>
              <a:t>‹#›</a:t>
            </a:fld>
            <a:endParaRPr lang="zh-CN" altLang="en-US"/>
          </a:p>
        </p:txBody>
      </p:sp>
      <p:sp>
        <p:nvSpPr>
          <p:cNvPr id="5"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46AFFE40-3422-44FD-8EFE-0B6790F76CB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0A3E1356-92C6-47D7-B2EA-EB54C668BD6C}"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fld id="{F460BDB3-0FD9-4C07-A7D7-7D88F908101B}" type="datetimeFigureOut">
              <a:rPr lang="ko-KR" altLang="en-US"/>
              <a:t>2021-09-01</a:t>
            </a:fld>
            <a:endParaRPr lang="ko-KR" altLang="en-US"/>
          </a:p>
        </p:txBody>
      </p:sp>
      <p:sp>
        <p:nvSpPr>
          <p:cNvPr id="3" name="Rectangle 6"/>
          <p:cNvSpPr>
            <a:spLocks noGrp="1" noChangeArrowheads="1"/>
          </p:cNvSpPr>
          <p:nvPr>
            <p:ph type="sldNum" sz="quarter" idx="11"/>
          </p:nvPr>
        </p:nvSpPr>
        <p:spPr/>
        <p:txBody>
          <a:bodyPr/>
          <a:lstStyle>
            <a:lvl1pPr>
              <a:defRPr/>
            </a:lvl1pPr>
          </a:lstStyle>
          <a:p>
            <a:pPr>
              <a:defRPr/>
            </a:pPr>
            <a:fld id="{E8B5D6A2-E3CA-428F-84BF-26FC55E2ADAC}" type="slidenum">
              <a:rPr lang="zh-CN" altLang="en-US"/>
              <a:t>‹#›</a:t>
            </a:fld>
            <a:endParaRPr lang="zh-CN" altLang="en-US"/>
          </a:p>
        </p:txBody>
      </p:sp>
      <p:sp>
        <p:nvSpPr>
          <p:cNvPr id="4"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fld id="{7F5E2E05-1A0B-43E9-B6D7-A97F03E4C57B}" type="datetimeFigureOut">
              <a:rPr lang="ko-KR" altLang="en-US"/>
              <a:t>2021-09-01</a:t>
            </a:fld>
            <a:endParaRPr lang="ko-KR" altLang="en-US"/>
          </a:p>
        </p:txBody>
      </p:sp>
      <p:sp>
        <p:nvSpPr>
          <p:cNvPr id="6" name="Rectangle 6"/>
          <p:cNvSpPr>
            <a:spLocks noGrp="1" noChangeArrowheads="1"/>
          </p:cNvSpPr>
          <p:nvPr>
            <p:ph type="sldNum" sz="quarter" idx="11"/>
          </p:nvPr>
        </p:nvSpPr>
        <p:spPr/>
        <p:txBody>
          <a:bodyPr/>
          <a:lstStyle>
            <a:lvl1pPr>
              <a:defRPr/>
            </a:lvl1pPr>
          </a:lstStyle>
          <a:p>
            <a:pPr>
              <a:defRPr/>
            </a:pPr>
            <a:fld id="{32795851-552C-498F-9866-FA3B991EDEAC}" type="slidenum">
              <a:rPr lang="zh-CN" altLang="en-US"/>
              <a:t>‹#›</a:t>
            </a:fld>
            <a:endParaRPr lang="zh-CN" altLang="en-US"/>
          </a:p>
        </p:txBody>
      </p:sp>
      <p:sp>
        <p:nvSpPr>
          <p:cNvPr id="7"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fld id="{C9960213-F978-4B8C-9CD8-9F424F35DE27}" type="datetimeFigureOut">
              <a:rPr lang="ko-KR" altLang="en-US"/>
              <a:t>2021-09-01</a:t>
            </a:fld>
            <a:endParaRPr lang="ko-KR" altLang="en-US"/>
          </a:p>
        </p:txBody>
      </p:sp>
      <p:sp>
        <p:nvSpPr>
          <p:cNvPr id="6" name="Rectangle 6"/>
          <p:cNvSpPr>
            <a:spLocks noGrp="1" noChangeArrowheads="1"/>
          </p:cNvSpPr>
          <p:nvPr>
            <p:ph type="sldNum" sz="quarter" idx="11"/>
          </p:nvPr>
        </p:nvSpPr>
        <p:spPr/>
        <p:txBody>
          <a:bodyPr/>
          <a:lstStyle>
            <a:lvl1pPr>
              <a:defRPr/>
            </a:lvl1pPr>
          </a:lstStyle>
          <a:p>
            <a:pPr>
              <a:defRPr/>
            </a:pPr>
            <a:fld id="{D59ED3AF-47D3-4C0C-9AD4-DD1B5BB03CEE}" type="slidenum">
              <a:rPr lang="zh-CN" altLang="en-US"/>
              <a:t>‹#›</a:t>
            </a:fld>
            <a:endParaRPr lang="zh-CN" altLang="en-US"/>
          </a:p>
        </p:txBody>
      </p:sp>
      <p:sp>
        <p:nvSpPr>
          <p:cNvPr id="7"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fld id="{DF39B1C4-F2AD-49B2-97F6-7456706BE554}" type="datetimeFigureOut">
              <a:rPr lang="ko-KR" altLang="en-US"/>
              <a:t>2021-09-01</a:t>
            </a:fld>
            <a:endParaRPr lang="ko-KR" altLang="en-US"/>
          </a:p>
        </p:txBody>
      </p:sp>
      <p:sp>
        <p:nvSpPr>
          <p:cNvPr id="5" name="Rectangle 6"/>
          <p:cNvSpPr>
            <a:spLocks noGrp="1" noChangeArrowheads="1"/>
          </p:cNvSpPr>
          <p:nvPr>
            <p:ph type="sldNum" sz="quarter" idx="11"/>
          </p:nvPr>
        </p:nvSpPr>
        <p:spPr/>
        <p:txBody>
          <a:bodyPr/>
          <a:lstStyle>
            <a:lvl1pPr>
              <a:defRPr/>
            </a:lvl1pPr>
          </a:lstStyle>
          <a:p>
            <a:pPr>
              <a:defRPr/>
            </a:pPr>
            <a:fld id="{31E97715-3C57-40DD-9810-0411E8944F69}" type="slidenum">
              <a:rPr lang="zh-CN" altLang="en-US"/>
              <a:t>‹#›</a:t>
            </a:fld>
            <a:endParaRPr lang="zh-CN" altLang="en-US"/>
          </a:p>
        </p:txBody>
      </p:sp>
      <p:sp>
        <p:nvSpPr>
          <p:cNvPr id="6"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fld id="{0534BA94-8159-48B2-B5D6-91055CA476B1}" type="datetimeFigureOut">
              <a:rPr lang="ko-KR" altLang="en-US"/>
              <a:t>2021-09-01</a:t>
            </a:fld>
            <a:endParaRPr lang="ko-KR" altLang="en-US"/>
          </a:p>
        </p:txBody>
      </p:sp>
      <p:sp>
        <p:nvSpPr>
          <p:cNvPr id="5" name="Rectangle 6"/>
          <p:cNvSpPr>
            <a:spLocks noGrp="1" noChangeArrowheads="1"/>
          </p:cNvSpPr>
          <p:nvPr>
            <p:ph type="sldNum" sz="quarter" idx="11"/>
          </p:nvPr>
        </p:nvSpPr>
        <p:spPr/>
        <p:txBody>
          <a:bodyPr/>
          <a:lstStyle>
            <a:lvl1pPr>
              <a:defRPr/>
            </a:lvl1pPr>
          </a:lstStyle>
          <a:p>
            <a:pPr>
              <a:defRPr/>
            </a:pPr>
            <a:fld id="{DD0C809C-8D36-4481-9641-B572D11575BC}" type="slidenum">
              <a:rPr lang="zh-CN" altLang="en-US"/>
              <a:t>‹#›</a:t>
            </a:fld>
            <a:endParaRPr lang="zh-CN" altLang="en-US"/>
          </a:p>
        </p:txBody>
      </p:sp>
      <p:sp>
        <p:nvSpPr>
          <p:cNvPr id="6" name="Rectangle 7"/>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09AEBA51-B5B7-490A-85B1-B9FD8898A968}"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18509E60-901A-42FE-AC3B-119C445DF914}"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932E22E1-854A-4362-8770-5B2C4F979A21}"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C5AD3706-AD05-41DA-BCCF-73B11304086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BF827AAF-6171-480B-BA42-9FB4C3E496D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3A05D5C1-423A-42CF-B327-CC3E5E0AF3B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6D5B9280-337E-4D59-8581-27F8EC8AE73D}"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3AB6E030-6911-4650-8C20-EAAE78E26DB1}"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B3E3935F-FEE8-4744-A98E-9057DF46BE1D}"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F5B07CCB-1334-4C56-A51E-9AB351B49CF8}"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82FAA19D-AF76-4B53-BE8B-DA0190D34002}"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CD036A7C-EF90-484E-A6AF-E6BB55AE5FF0}"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17DD0746-3A52-48A9-B080-3E5424F471FD}"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552EBFF2-26EA-4765-9EB1-53B0C0028879}"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341CD361-71B5-4A58-8B3D-795AAA12478E}"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53DA3088-082D-4DB2-9FFB-994D8A1532A9}"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2D2921B8-0427-4B48-B476-C84FB27B0967}"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D7EC3116-385C-42A0-ABB5-154FEE9FB991}"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F885EE93-0690-478F-B2A9-D7BCF1DF024A}"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25B137C-3CD4-4151-8362-E3C1969F6781}"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49ABB44-B443-4481-8CB1-2281827DC5D1}"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0F117C06-71FF-42BE-BCEC-C6A074F6E650}"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93A43DC7-96A8-4762-8A0E-85D8F67E2C64}"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A728A1FF-6F88-4745-AF73-25835477CFE3}"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250599A3-CE94-469B-92DB-8C7B7F4EB5EA}"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4BCAD288-0BB5-4DF3-ABB7-60208C11283D}"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ABF6AC62-68EA-49BB-AF94-4A9FC5883EBC}"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218A534C-9244-42E3-A777-475D2FCBA8C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ADF14331-17D7-4265-A17D-290F2C4A5DC3}"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A37CEDC8-6A42-4E59-9313-20D818BD3812}"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98AA1213-008B-4402-AF64-C1A02887CF7A}"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E49772C6-FDD2-4749-8D83-CAF4A4DCECB4}"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AF9BC862-53A4-4E55-BF9C-A5DBF0ECB122}"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935E9285-EC18-4414-BDE7-253FFD327B26}"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D352D64D-BAAB-44FE-BE86-18CE955E7859}"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39BBBD4A-8E4B-4669-A0ED-83B5FA335DDC}"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84B096E2-9930-4CB1-BD91-F373AF10C700}"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4194CB0B-47B0-46A0-8439-736CDC1703A4}"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691CA859-B092-4F47-A5C1-93EC54B12D03}"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C840AAF3-5093-4734-927C-C9270C95B2F1}"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10CED8DC-A843-469A-AF76-2AB947812EE4}"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346D03A4-DED6-4B2F-92C0-34AF65511E2F}"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25B4E453-26C3-412E-82CD-75A313EA9815}"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3D5392D-EBB5-471D-88F4-9D9DD750AD5D}"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BA5921D4-7875-4E38-96C5-7E6E9458D04E}"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D3FAB260-E76D-4AB0-89DD-CCC6A3F796AF}"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5776181-B847-486F-BC04-E453FF33A315}"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CF7F5E0F-561E-4BA3-9FBD-CC14CDACDFB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9F1966E1-B395-4096-9AAA-BE1CBA471C0B}"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497F49AE-B914-48F2-8167-64BC2B551E63}"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7521572F-01FE-4E63-8677-90DBC7C4FDED}"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04F865B3-2BE6-4D14-BC29-F9A4996F350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B3165A9F-4C69-431C-9201-CBF63D82235B}"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4C18BBB-19E9-445E-8385-ABF32F58590C}"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A913058D-874F-402E-AD99-631418C2A272}"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28901F88-661E-4F82-BBF3-D42E25A0CE77}"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AD14F7B5-994F-40E5-BDAD-A1F09CCC749D}"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C9F494E9-9599-478E-88CA-19CD7536B71C}"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50CB1C89-DD81-4A21-B4B4-A3E48450660C}"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73C8020A-1AAC-4472-B9DC-C1644D244EC0}"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526B58E7-DA66-45E6-B57B-E39F3849BA6B}"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14FBE0C0-8158-4944-B247-1C6967720D6D}"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98DCDE54-EB0B-4B8A-8896-2BBD6B9269EC}"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D85EB9B5-DD72-4D6D-9CA5-1CDCDA7090E1}"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A2E7605E-E6FA-4DD2-9773-11DE01A5CC12}"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55E7097B-4DE7-4363-9B6A-33F11AB61026}"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BFE82643-C806-450C-BFA1-0DEC5F86792E}"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D9F8FD7B-5B3B-4277-A897-2FC6F2B1927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BB882BB6-F423-496A-871F-0D99AC55F19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49FC0390-77DC-4882-9AFF-F6BB21E0E5A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E8E7429B-97B0-4B85-BE20-5551BA6E8742}"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5BF30719-ACDF-4239-9D54-CA0F95FA114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DEE5EA97-5465-4DEE-8C48-0D19D67AAEE5}"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6FDF17B7-EE51-4B08-B6EA-0A5A39BDFB70}"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2E832E8E-6D89-4CEC-99D1-A91C8503002E}"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DD816A1D-C583-4473-833C-E5DEFD6AC3F3}"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DF8DFA6F-D95D-4864-A2E0-C323DD574DB3}"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88D1749D-B108-4FC2-ACC6-72619346207F}"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5C35154D-BD18-436A-AA74-5334BCE93FAF}"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91E8EC2-70F2-4363-BCD1-FAFD9B15DAE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983D0B54-867D-4DB3-A56E-4D9DB5A1600C}"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39282586-8C7B-43AE-8A99-BB3168FC2AC7}"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6774ACCC-BE0B-4E01-A6DF-9B04E2806A3B}"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A726683F-DC76-4BFA-85D6-9E183A991A31}"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29FF3AB7-E4B7-4C30-8823-8FF865DF08CF}"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4CB75024-6798-40A6-B85A-93C41D683C36}"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69AAC6DD-F786-4C3E-9162-F18FF902E525}"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39230E8D-8C7B-4247-BFB9-7F7AB2C75D7C}"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08FBB257-1D2B-42EA-A3FD-3B1606EA049D}"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CF1EA8A1-4371-4F8A-883C-9086A67AC2D9}"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BA875D25-0E9A-45F4-9200-0A47D7E64E33}"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22594C81-EBF0-46CE-B168-84296A516A1B}"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AE4ECBE0-112C-40E2-A318-B59ED14D4D6E}"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B1547ED9-0A88-4EC1-9A01-149F291BD77D}"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49FED00F-BB62-49A7-BE41-44E18BD5BDB0}"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9C590BA2-ED8A-4371-BA24-8EDECD96179D}"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A78026E7-F87D-4D00-9090-7C84DD968E40}"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48B249B1-7F3A-4434-9D37-9BD657DE972E}"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803B6AB8-0BAC-4E55-8FB6-A6DBF45676F0}"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1A757417-CC01-40D6-AD52-9EE2BC70C700}"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BC322A87-D8C8-4146-BF98-438378C9854C}"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5D650D85-B1DB-4AFA-871B-52DF0185966C}"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C010AD9B-8D76-481C-A1A9-0E28BCFFDF79}"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B5E35CA7-0823-43B2-97AE-3CEFF35974B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CBE9AEAB-22BC-485C-B937-634E47C85C64}"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E8881F2E-5827-4A77-AB14-D9D0B2C4B576}"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5491FEA1-30EB-49EE-B70D-FC5BB6E6B1AF}"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172578DB-551C-42CF-BCFF-056EC2E4E3E0}"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DFD494D7-C545-48AA-8DFD-BDBD56852EA5}"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54DE96A4-1182-4E52-AF1D-A73C4238817C}"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29260CE3-A796-48AC-9C39-23F372365FC6}"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DB252E9E-885D-4E5F-B5DF-07DA07012194}"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8A94B823-3437-4C72-81C9-8DDE848CA8F6}"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547FB181-65B1-40D6-98F3-90588FCAE69C}"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6333B796-8599-425D-9367-D83B0A6E0ECE}"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CD611D68-67A9-489D-A663-C2E0830D568F}"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6B5AAF9F-5FAB-4278-90D2-E49B252E71D7}"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D9C28A3-2961-4EB2-837E-B0CF935E1783}"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10438" y="-3175"/>
            <a:ext cx="2268537" cy="5654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4825" y="-3175"/>
            <a:ext cx="6653213" cy="5654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A173FBA9-EE4B-4690-9245-B314A2FE2F81}"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6BD74991-4D6E-4A66-AF8C-522B5904FD07}"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9BB1EFB2-DD70-4F58-B006-8F5B0AFD0D96}"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8675E6A6-9AA8-427F-8C1E-63290DC9029B}"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r>
              <a:rPr lang="zh-CN" altLang="en-US"/>
              <a:t>电子科技大学成都学院</a:t>
            </a:r>
            <a:endParaRPr lang="ko-KR"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p:txBody>
          <a:bodyPr/>
          <a:lstStyle>
            <a:lvl1pPr>
              <a:defRPr/>
            </a:lvl1pPr>
          </a:lstStyle>
          <a:p>
            <a:pPr>
              <a:defRPr/>
            </a:pPr>
            <a:fld id="{C15E2E66-50B1-4E12-8766-E98F6562D58D}"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50BA1D5-5A36-4B18-99EE-A60C17FA3250}"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28F966BE-FFA0-427C-BA04-FDD4EF2664D7}"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52B48865-727C-4D02-9A29-083F68642093}"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p:txBody>
          <a:bodyPr/>
          <a:lstStyle>
            <a:lvl1pPr>
              <a:defRPr/>
            </a:lvl1pPr>
          </a:lstStyle>
          <a:p>
            <a:pPr>
              <a:defRPr/>
            </a:pPr>
            <a:fld id="{8FE35387-40D1-4CD2-8BA8-481C2A21018B}"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C245AE6-B33D-40A0-A433-F74267CCD3E1}"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1123950"/>
            <a:ext cx="44592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1123950"/>
            <a:ext cx="44592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4C99B0F3-9402-4900-A7D0-43C552A04AD3}"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AC2EDDAF-9E96-427D-8C3F-26236F2D22BF}"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p:txBody>
          <a:bodyPr/>
          <a:lstStyle>
            <a:lvl1pPr>
              <a:defRPr/>
            </a:lvl1pPr>
          </a:lstStyle>
          <a:p>
            <a:pPr>
              <a:defRPr/>
            </a:pPr>
            <a:fld id="{58877388-DED4-4992-A45A-F7DD7F475C50}" type="datetimeFigureOut">
              <a:rPr lang="ko-KR" altLang="en-US"/>
              <a:t>2021-09-01</a:t>
            </a:fld>
            <a:endParaRPr lang="ko-KR" altLang="en-US"/>
          </a:p>
        </p:txBody>
      </p:sp>
      <p:sp>
        <p:nvSpPr>
          <p:cNvPr id="8" name="Rectangle 4"/>
          <p:cNvSpPr>
            <a:spLocks noGrp="1" noChangeArrowheads="1"/>
          </p:cNvSpPr>
          <p:nvPr>
            <p:ph type="sldNum" sz="quarter" idx="11"/>
          </p:nvPr>
        </p:nvSpPr>
        <p:spPr/>
        <p:txBody>
          <a:bodyPr/>
          <a:lstStyle>
            <a:lvl1pPr>
              <a:defRPr/>
            </a:lvl1pPr>
          </a:lstStyle>
          <a:p>
            <a:pPr>
              <a:defRPr/>
            </a:pPr>
            <a:fld id="{2492A357-44D8-4EEB-964A-67673092FD91}" type="slidenum">
              <a:rPr lang="zh-CN" altLang="en-US"/>
              <a:t>‹#›</a:t>
            </a:fld>
            <a:endParaRPr lang="zh-CN" altLang="en-US"/>
          </a:p>
        </p:txBody>
      </p:sp>
      <p:sp>
        <p:nvSpPr>
          <p:cNvPr id="9"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p:txBody>
          <a:bodyPr/>
          <a:lstStyle>
            <a:lvl1pPr>
              <a:defRPr/>
            </a:lvl1pPr>
          </a:lstStyle>
          <a:p>
            <a:pPr>
              <a:defRPr/>
            </a:pPr>
            <a:fld id="{17C56925-01CB-4B29-B916-F01DD8D12128}" type="datetimeFigureOut">
              <a:rPr lang="ko-KR" altLang="en-US"/>
              <a:t>2021-09-01</a:t>
            </a:fld>
            <a:endParaRPr lang="ko-KR" altLang="en-US"/>
          </a:p>
        </p:txBody>
      </p:sp>
      <p:sp>
        <p:nvSpPr>
          <p:cNvPr id="4" name="Rectangle 4"/>
          <p:cNvSpPr>
            <a:spLocks noGrp="1" noChangeArrowheads="1"/>
          </p:cNvSpPr>
          <p:nvPr>
            <p:ph type="sldNum" sz="quarter" idx="11"/>
          </p:nvPr>
        </p:nvSpPr>
        <p:spPr/>
        <p:txBody>
          <a:bodyPr/>
          <a:lstStyle>
            <a:lvl1pPr>
              <a:defRPr/>
            </a:lvl1pPr>
          </a:lstStyle>
          <a:p>
            <a:pPr>
              <a:defRPr/>
            </a:pPr>
            <a:fld id="{DA142273-58C0-4911-BCAA-0EFD8AC5E150}" type="slidenum">
              <a:rPr lang="zh-CN" altLang="en-US"/>
              <a:t>‹#›</a:t>
            </a:fld>
            <a:endParaRPr lang="zh-CN" altLang="en-US"/>
          </a:p>
        </p:txBody>
      </p:sp>
      <p:sp>
        <p:nvSpPr>
          <p:cNvPr id="5"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fld id="{B9BE3FCF-2C14-42C1-8226-0E8B38CB7F7B}" type="datetimeFigureOut">
              <a:rPr lang="ko-KR" altLang="en-US"/>
              <a:t>2021-09-01</a:t>
            </a:fld>
            <a:endParaRPr lang="ko-KR" altLang="en-US"/>
          </a:p>
        </p:txBody>
      </p:sp>
      <p:sp>
        <p:nvSpPr>
          <p:cNvPr id="3" name="Rectangle 4"/>
          <p:cNvSpPr>
            <a:spLocks noGrp="1" noChangeArrowheads="1"/>
          </p:cNvSpPr>
          <p:nvPr>
            <p:ph type="sldNum" sz="quarter" idx="11"/>
          </p:nvPr>
        </p:nvSpPr>
        <p:spPr/>
        <p:txBody>
          <a:bodyPr/>
          <a:lstStyle>
            <a:lvl1pPr>
              <a:defRPr/>
            </a:lvl1pPr>
          </a:lstStyle>
          <a:p>
            <a:pPr>
              <a:defRPr/>
            </a:pPr>
            <a:fld id="{105D8E10-086D-4844-9099-6C2DFE86C5FF}" type="slidenum">
              <a:rPr lang="zh-CN" altLang="en-US"/>
              <a:t>‹#›</a:t>
            </a:fld>
            <a:endParaRPr lang="zh-CN" altLang="en-US"/>
          </a:p>
        </p:txBody>
      </p:sp>
      <p:sp>
        <p:nvSpPr>
          <p:cNvPr id="4"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C3066E63-7A18-4290-AA7C-6A5867FAF99E}"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87FD6D00-D701-4696-8B7C-53B5CB7598E6}"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F8B5D103-8514-4A75-8EB7-DBD0DC4D92F0}" type="datetimeFigureOut">
              <a:rPr lang="ko-KR" altLang="en-US"/>
              <a:t>2021-09-01</a:t>
            </a:fld>
            <a:endParaRPr lang="ko-KR" altLang="en-US"/>
          </a:p>
        </p:txBody>
      </p:sp>
      <p:sp>
        <p:nvSpPr>
          <p:cNvPr id="6" name="Rectangle 4"/>
          <p:cNvSpPr>
            <a:spLocks noGrp="1" noChangeArrowheads="1"/>
          </p:cNvSpPr>
          <p:nvPr>
            <p:ph type="sldNum" sz="quarter" idx="11"/>
          </p:nvPr>
        </p:nvSpPr>
        <p:spPr/>
        <p:txBody>
          <a:bodyPr/>
          <a:lstStyle>
            <a:lvl1pPr>
              <a:defRPr/>
            </a:lvl1pPr>
          </a:lstStyle>
          <a:p>
            <a:pPr>
              <a:defRPr/>
            </a:pPr>
            <a:fld id="{B06B2945-CC66-4B47-AD6C-78E49E5F85EA}" type="slidenum">
              <a:rPr lang="zh-CN" altLang="en-US"/>
              <a:t>‹#›</a:t>
            </a:fld>
            <a:endParaRPr lang="zh-CN" altLang="en-US"/>
          </a:p>
        </p:txBody>
      </p:sp>
      <p:sp>
        <p:nvSpPr>
          <p:cNvPr id="7"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DF2D4029-953F-4DB4-BD37-5CC43B902E9B}" type="datetimeFigureOut">
              <a:rPr lang="ko-KR" altLang="en-US"/>
              <a:t>2021-09-01</a:t>
            </a:fld>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11529444-D8C5-40DB-B217-00777598D06A}" type="slidenum">
              <a:rPr lang="zh-CN" altLang="en-US"/>
              <a:t>‹#›</a:t>
            </a:fld>
            <a:endParaRPr lang="zh-CN" altLang="en-US"/>
          </a:p>
        </p:txBody>
      </p:sp>
      <p:sp>
        <p:nvSpPr>
          <p:cNvPr id="6" name="Rectangle 5"/>
          <p:cNvSpPr>
            <a:spLocks noGrp="1" noChangeArrowheads="1"/>
          </p:cNvSpPr>
          <p:nvPr>
            <p:ph type="ftr" sz="quarter" idx="12"/>
          </p:nvPr>
        </p:nvSpPr>
        <p:spPr/>
        <p:txBody>
          <a:bodyPr/>
          <a:lstStyle>
            <a:lvl1pPr>
              <a:defRPr/>
            </a:lvl1pPr>
          </a:lstStyle>
          <a:p>
            <a:pPr>
              <a:defRPr/>
            </a:pP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1.pn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20.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theme" Target="../theme/theme21.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23.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1.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027"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0965C9A4-995B-4DB0-AE8B-ECE1EC854F7F}" type="datetimeFigureOut">
              <a:rPr lang="ko-KR" altLang="en-US"/>
              <a:t>2021-09-01</a:t>
            </a:fld>
            <a:endParaRPr lang="ko-KR" altLang="en-US"/>
          </a:p>
        </p:txBody>
      </p:sp>
      <p:sp>
        <p:nvSpPr>
          <p:cNvPr id="1028"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9FD92559-2C50-449C-B4FC-A1D3E56116FD}" type="slidenum">
              <a:rPr lang="zh-CN" altLang="en-US"/>
              <a:t>‹#›</a:t>
            </a:fld>
            <a:endParaRPr lang="zh-CN" altLang="en-US"/>
          </a:p>
        </p:txBody>
      </p:sp>
      <p:sp>
        <p:nvSpPr>
          <p:cNvPr id="1029"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r>
              <a:rPr lang="zh-CN" altLang="en-US"/>
              <a:t>电子科技大学成都学院</a:t>
            </a:r>
            <a:endParaRPr lang="ko-KR" altLang="en-US"/>
          </a:p>
        </p:txBody>
      </p:sp>
      <p:pic>
        <p:nvPicPr>
          <p:cNvPr id="1030" name="Picture 2" descr="subbar"/>
          <p:cNvPicPr>
            <a:picLocks noChangeAspect="1" noChangeArrowheads="1"/>
          </p:cNvPicPr>
          <p:nvPr/>
        </p:nvPicPr>
        <p:blipFill>
          <a:blip r:embed="rId14">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pic>
        <p:nvPicPr>
          <p:cNvPr id="1032" name="图片 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42"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0245"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10246"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095FE29B-0350-49E6-8223-23B6C21AD3BA}" type="datetimeFigureOut">
              <a:rPr lang="ko-KR" altLang="en-US"/>
              <a:t>2021-09-01</a:t>
            </a:fld>
            <a:endParaRPr lang="ko-KR" altLang="en-US"/>
          </a:p>
        </p:txBody>
      </p:sp>
      <p:sp>
        <p:nvSpPr>
          <p:cNvPr id="10247"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4824DABC-5713-46B3-AAB1-279A9B3FC2E9}" type="slidenum">
              <a:rPr lang="zh-CN" altLang="en-US"/>
              <a:t>‹#›</a:t>
            </a:fld>
            <a:endParaRPr lang="zh-CN" altLang="en-US"/>
          </a:p>
        </p:txBody>
      </p:sp>
      <p:sp>
        <p:nvSpPr>
          <p:cNvPr id="10248"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1266"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1269"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11270"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58392F2B-B8F7-4948-B7DB-D1B67D2AE7E1}" type="datetimeFigureOut">
              <a:rPr lang="ko-KR" altLang="en-US"/>
              <a:t>2021-09-01</a:t>
            </a:fld>
            <a:endParaRPr lang="ko-KR" altLang="en-US"/>
          </a:p>
        </p:txBody>
      </p:sp>
      <p:sp>
        <p:nvSpPr>
          <p:cNvPr id="11271"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834F919D-8300-4CAB-964D-F8D5E539B857}" type="slidenum">
              <a:rPr lang="zh-CN" altLang="en-US"/>
              <a:t>‹#›</a:t>
            </a:fld>
            <a:endParaRPr lang="zh-CN" altLang="en-US"/>
          </a:p>
        </p:txBody>
      </p:sp>
      <p:sp>
        <p:nvSpPr>
          <p:cNvPr id="11272"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2290"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2293"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12294"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750C8340-5476-4D6B-8DBB-E0E612912B5F}" type="datetimeFigureOut">
              <a:rPr lang="ko-KR" altLang="en-US"/>
              <a:t>2021-09-01</a:t>
            </a:fld>
            <a:endParaRPr lang="ko-KR" altLang="en-US"/>
          </a:p>
        </p:txBody>
      </p:sp>
      <p:sp>
        <p:nvSpPr>
          <p:cNvPr id="12295"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967CE9F6-F93F-466F-86B5-AB48F22B5F84}" type="slidenum">
              <a:rPr lang="zh-CN" altLang="en-US"/>
              <a:t>‹#›</a:t>
            </a:fld>
            <a:endParaRPr lang="zh-CN" altLang="en-US"/>
          </a:p>
        </p:txBody>
      </p:sp>
      <p:sp>
        <p:nvSpPr>
          <p:cNvPr id="12296"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3314"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3317"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13318"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9E65D864-B057-47E2-B735-5C89CEB7C66E}" type="datetimeFigureOut">
              <a:rPr lang="ko-KR" altLang="en-US"/>
              <a:t>2021-09-01</a:t>
            </a:fld>
            <a:endParaRPr lang="ko-KR" altLang="en-US"/>
          </a:p>
        </p:txBody>
      </p:sp>
      <p:sp>
        <p:nvSpPr>
          <p:cNvPr id="13319"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470CE6E2-6C0D-4067-9710-87B000A9A35F}" type="slidenum">
              <a:rPr lang="zh-CN" altLang="en-US"/>
              <a:t>‹#›</a:t>
            </a:fld>
            <a:endParaRPr lang="zh-CN" altLang="en-US"/>
          </a:p>
        </p:txBody>
      </p:sp>
      <p:sp>
        <p:nvSpPr>
          <p:cNvPr id="13320"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4339"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4340" name="Group 4"/>
          <p:cNvGrpSpPr/>
          <p:nvPr/>
        </p:nvGrpSpPr>
        <p:grpSpPr bwMode="auto">
          <a:xfrm>
            <a:off x="0" y="41275"/>
            <a:ext cx="2228850" cy="6680200"/>
            <a:chOff x="0" y="0"/>
            <a:chExt cx="3510" cy="10520"/>
          </a:xfrm>
        </p:grpSpPr>
        <p:sp>
          <p:nvSpPr>
            <p:cNvPr id="14346"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47"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48"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49"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0"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1"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2"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3"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4"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5"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6"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7"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8"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59"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0"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1"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2"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3"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4"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5"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6"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7"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8"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69"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0"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1"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2"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3"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4"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5"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6"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7"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8"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79"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0"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1"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2"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3"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4"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5"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6"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7"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8"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89"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0"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1"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2"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3"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4"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5"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6"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7"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8"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399"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0"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1"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2"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3"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4"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5"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6"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7"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8"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09"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0"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1"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2"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3"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4"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5"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6"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7"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8"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19"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0"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1"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2"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3"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4"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5"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6"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7"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8"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29"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30"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31"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32"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33"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4434"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4341"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4342"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4435"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E67E3ED2-3AA3-4E92-8F37-735556A3D734}" type="datetimeFigureOut">
              <a:rPr lang="ko-KR" altLang="en-US"/>
              <a:t>2021-09-01</a:t>
            </a:fld>
            <a:endParaRPr lang="zh-CN" altLang="en-US"/>
          </a:p>
        </p:txBody>
      </p:sp>
      <p:sp>
        <p:nvSpPr>
          <p:cNvPr id="14436"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4437"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918A7CC8-024C-4A32-9D8C-3493F56E7658}"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5363"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364" name="Group 4"/>
          <p:cNvGrpSpPr/>
          <p:nvPr/>
        </p:nvGrpSpPr>
        <p:grpSpPr bwMode="auto">
          <a:xfrm>
            <a:off x="0" y="41275"/>
            <a:ext cx="2228850" cy="6680200"/>
            <a:chOff x="0" y="0"/>
            <a:chExt cx="3510" cy="10520"/>
          </a:xfrm>
        </p:grpSpPr>
        <p:sp>
          <p:nvSpPr>
            <p:cNvPr id="15370"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1"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2"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3"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4"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5"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6"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7"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8"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79"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0"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1"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2"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3"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4"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5"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6"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7"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8"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89"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0"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1"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2"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3"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4"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5"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6"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7"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8"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399"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0"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1"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2"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3"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4"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5"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6"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7"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8"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09"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0"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1"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2"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3"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4"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5"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6"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7"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8"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19"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0"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1"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2"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3"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4"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5"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6"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7"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8"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29"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0"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1"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2"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3"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4"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5"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6"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7"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8"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39"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0"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1"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2"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3"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4"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5"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6"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7"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8"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49"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0"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1"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2"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3"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4"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5"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6"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7"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5458"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5365"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5366"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5459"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F3A27318-AC48-4440-865D-52C791F15E4C}" type="datetimeFigureOut">
              <a:rPr lang="ko-KR" altLang="en-US"/>
              <a:t>2021-09-01</a:t>
            </a:fld>
            <a:endParaRPr lang="zh-CN" altLang="en-US"/>
          </a:p>
        </p:txBody>
      </p:sp>
      <p:sp>
        <p:nvSpPr>
          <p:cNvPr id="15460"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5461"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4F82EF3D-B975-48B2-8115-057CF9F6923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6387"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388" name="Group 4"/>
          <p:cNvGrpSpPr/>
          <p:nvPr/>
        </p:nvGrpSpPr>
        <p:grpSpPr bwMode="auto">
          <a:xfrm>
            <a:off x="0" y="41275"/>
            <a:ext cx="2228850" cy="6680200"/>
            <a:chOff x="0" y="0"/>
            <a:chExt cx="3510" cy="10520"/>
          </a:xfrm>
        </p:grpSpPr>
        <p:sp>
          <p:nvSpPr>
            <p:cNvPr id="16394"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395"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396"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397"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398"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399"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0"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1"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2"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3"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4"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5"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6"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7"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8"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09"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0"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1"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2"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3"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4"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5"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6"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7"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8"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19"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0"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1"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2"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3"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4"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5"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6"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7"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8"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29"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0"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1"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2"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3"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4"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5"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6"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7"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8"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39"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0"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1"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2"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3"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4"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5"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6"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7"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8"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49"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0"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1"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2"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3"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4"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5"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6"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7"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8"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59"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0"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1"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2"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3"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4"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5"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6"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7"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8"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69"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0"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1"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2"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3"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4"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5"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6"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7"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8"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79"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80"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81"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6482"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6389"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6390"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6483"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D270B01C-6151-4203-B642-350468CC6F45}" type="datetimeFigureOut">
              <a:rPr lang="ko-KR" altLang="en-US"/>
              <a:t>2021-09-01</a:t>
            </a:fld>
            <a:endParaRPr lang="zh-CN" altLang="en-US"/>
          </a:p>
        </p:txBody>
      </p:sp>
      <p:sp>
        <p:nvSpPr>
          <p:cNvPr id="16484"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6485"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87393AE0-CF5E-4F9F-AABB-9E4D4BC65E08}"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7411"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412" name="Group 4"/>
          <p:cNvGrpSpPr/>
          <p:nvPr/>
        </p:nvGrpSpPr>
        <p:grpSpPr bwMode="auto">
          <a:xfrm>
            <a:off x="0" y="41275"/>
            <a:ext cx="2228850" cy="6680200"/>
            <a:chOff x="0" y="0"/>
            <a:chExt cx="3510" cy="10520"/>
          </a:xfrm>
        </p:grpSpPr>
        <p:sp>
          <p:nvSpPr>
            <p:cNvPr id="17418"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19"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0"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1"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2"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3"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4"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5"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6"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7"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8"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29"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0"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1"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2"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3"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4"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5"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6"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7"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8"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39"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0"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1"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2"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3"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4"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5"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6"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7"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8"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49"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0"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1"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2"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3"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4"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5"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6"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7"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8"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59"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0"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1"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2"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3"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4"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5"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6"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7"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8"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69"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0"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1"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2"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3"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4"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5"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6"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7"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8"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79"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0"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1"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2"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3"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4"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5"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6"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7"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8"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89"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0"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1"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2"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3"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4"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5"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6"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7"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8"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499"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0"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1"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2"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3"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4"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5"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7506"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7413"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7414"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7507"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F2AA4A4C-E544-46A1-B802-EB80D743E90B}" type="datetimeFigureOut">
              <a:rPr lang="ko-KR" altLang="en-US"/>
              <a:t>2021-09-01</a:t>
            </a:fld>
            <a:endParaRPr lang="zh-CN" altLang="en-US"/>
          </a:p>
        </p:txBody>
      </p:sp>
      <p:sp>
        <p:nvSpPr>
          <p:cNvPr id="17508"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7509"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393C52C7-D309-48B8-B75F-1A4C87AA1A5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8435"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36" name="Group 4"/>
          <p:cNvGrpSpPr/>
          <p:nvPr/>
        </p:nvGrpSpPr>
        <p:grpSpPr bwMode="auto">
          <a:xfrm>
            <a:off x="0" y="41275"/>
            <a:ext cx="2228850" cy="6680200"/>
            <a:chOff x="0" y="0"/>
            <a:chExt cx="3510" cy="10520"/>
          </a:xfrm>
        </p:grpSpPr>
        <p:sp>
          <p:nvSpPr>
            <p:cNvPr id="18442"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3"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4"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5"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6"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7"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8"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49"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0"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1"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2"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3"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4"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5"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6"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7"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8"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59"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0"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1"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2"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3"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4"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5"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6"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7"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8"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69"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0"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1"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2"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3"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4"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5"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6"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7"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8"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79"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0"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1"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2"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3"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4"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5"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6"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7"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8"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89"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0"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1"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2"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3"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4"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5"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6"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7"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8"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499"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0"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1"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2"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3"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4"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5"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6"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7"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8"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09"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0"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1"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2"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3"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4"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5"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6"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7"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8"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19"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0"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1"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2"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3"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4"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5"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6"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7"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8"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29"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8530"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8437"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8438"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8531"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FB9CA15C-F787-4D96-95A5-04B38FCA9118}" type="datetimeFigureOut">
              <a:rPr lang="ko-KR" altLang="en-US"/>
              <a:t>2021-09-01</a:t>
            </a:fld>
            <a:endParaRPr lang="zh-CN" altLang="en-US"/>
          </a:p>
        </p:txBody>
      </p:sp>
      <p:sp>
        <p:nvSpPr>
          <p:cNvPr id="18532"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8533"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8213FDB5-094D-4FAB-BD84-080EF57AB509}"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19459"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9460" name="Group 4"/>
          <p:cNvGrpSpPr/>
          <p:nvPr/>
        </p:nvGrpSpPr>
        <p:grpSpPr bwMode="auto">
          <a:xfrm>
            <a:off x="0" y="41275"/>
            <a:ext cx="2228850" cy="6680200"/>
            <a:chOff x="0" y="0"/>
            <a:chExt cx="3510" cy="10520"/>
          </a:xfrm>
        </p:grpSpPr>
        <p:sp>
          <p:nvSpPr>
            <p:cNvPr id="19466"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67"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68"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69"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0"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1"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2"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3"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4"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5"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6"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7"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8"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79"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0"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1"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2"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3"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4"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5"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6"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7"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8"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89"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0"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1"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2"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3"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4"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5"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6"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7"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8"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499"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0"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1"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2"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3"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4"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5"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6"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7"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8"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09"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0"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1"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2"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3"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4"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5"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6"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7"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8"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19"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0"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1"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2"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3"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4"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5"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6"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7"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8"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29"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0"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1"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2"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3"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4"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5"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6"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7"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8"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39"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0"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1"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2"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3"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4"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5"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6"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7"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8"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49"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50"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51"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52"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53"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19554"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19461"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19462"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19555"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2F9D772D-8A6D-42A5-8011-E8F3CA29D93D}" type="datetimeFigureOut">
              <a:rPr lang="ko-KR" altLang="en-US"/>
              <a:t>2021-09-01</a:t>
            </a:fld>
            <a:endParaRPr lang="zh-CN" altLang="en-US"/>
          </a:p>
        </p:txBody>
      </p:sp>
      <p:sp>
        <p:nvSpPr>
          <p:cNvPr id="19556"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19557"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70CCCEE1-2EC2-4DBF-AD06-14C5F7FCC87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051"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46621CDE-3703-4077-9987-817BABEECC2C}" type="datetimeFigureOut">
              <a:rPr lang="ko-KR" altLang="en-US"/>
              <a:t>2021-09-01</a:t>
            </a:fld>
            <a:endParaRPr lang="zh-CN" altLang="en-US"/>
          </a:p>
        </p:txBody>
      </p:sp>
      <p:sp>
        <p:nvSpPr>
          <p:cNvPr id="2052"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zh-CN" altLang="en-US"/>
          </a:p>
        </p:txBody>
      </p:sp>
      <p:sp>
        <p:nvSpPr>
          <p:cNvPr id="2053"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8018BA5F-CEF5-4CC1-9E38-D81D74E08D53}" type="slidenum">
              <a:rPr lang="zh-CN" altLang="en-US"/>
              <a:t>‹#›</a:t>
            </a:fld>
            <a:endParaRPr lang="zh-CN" altLang="en-US"/>
          </a:p>
        </p:txBody>
      </p:sp>
      <p:sp>
        <p:nvSpPr>
          <p:cNvPr id="2054"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2055"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056" name="Group 8"/>
          <p:cNvGrpSpPr/>
          <p:nvPr/>
        </p:nvGrpSpPr>
        <p:grpSpPr bwMode="auto">
          <a:xfrm>
            <a:off x="0" y="41275"/>
            <a:ext cx="2228850" cy="6680200"/>
            <a:chOff x="0" y="0"/>
            <a:chExt cx="3510" cy="10520"/>
          </a:xfrm>
        </p:grpSpPr>
        <p:sp>
          <p:nvSpPr>
            <p:cNvPr id="2058"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9"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0"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1"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2"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3"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4"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5"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6"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7"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8"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69"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0"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1"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2"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3"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4"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5"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6"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7"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8"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79"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0"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1"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2"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3"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4"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5"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6"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7"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8"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89"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0"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1"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2"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3"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4"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5"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6"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7"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8"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99"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0"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1"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2"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3"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4"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5"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6"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7"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8"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09"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0"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1"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2"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3"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4"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5"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6"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7"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8"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19"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0"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1"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2"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3"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4"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5"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6"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7"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8"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29"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0"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1"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2"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3"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4"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5"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6"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7"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8"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39"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0"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1"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2"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3"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4"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5"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6"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7"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8"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49"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2057"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20483"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0484" name="Group 4"/>
          <p:cNvGrpSpPr/>
          <p:nvPr/>
        </p:nvGrpSpPr>
        <p:grpSpPr bwMode="auto">
          <a:xfrm>
            <a:off x="0" y="41275"/>
            <a:ext cx="2228850" cy="6680200"/>
            <a:chOff x="0" y="0"/>
            <a:chExt cx="3510" cy="10520"/>
          </a:xfrm>
        </p:grpSpPr>
        <p:sp>
          <p:nvSpPr>
            <p:cNvPr id="20490"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1"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2"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3"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4"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5"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6"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7"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8"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499"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0"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1"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2"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3"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4"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5"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6"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7"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8"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09"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0"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1"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2"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3"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4"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5"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6"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7"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8"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19"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0"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1"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2"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3"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4"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5"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6"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7"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8"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29"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0"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1"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2"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3"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4"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5"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6"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7"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8"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39"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0"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1"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2"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3"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4"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5"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6"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7"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8"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49"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0"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1"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2"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3"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4"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5"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6"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7"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8"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59"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0"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1"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2"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3"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4"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5"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6"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7"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8"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69"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0"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1"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2"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3"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4"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5"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6"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7"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0578"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20485"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0486"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20579"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9F006C57-0F54-4511-9690-C2062A35CAA5}" type="datetimeFigureOut">
              <a:rPr lang="ko-KR" altLang="en-US"/>
              <a:t>2021-09-01</a:t>
            </a:fld>
            <a:endParaRPr lang="zh-CN" altLang="en-US"/>
          </a:p>
        </p:txBody>
      </p:sp>
      <p:sp>
        <p:nvSpPr>
          <p:cNvPr id="20580"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20581"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4DAB657A-73C8-4663-B525-7B0BE8046BD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21507"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1508" name="Group 4"/>
          <p:cNvGrpSpPr/>
          <p:nvPr/>
        </p:nvGrpSpPr>
        <p:grpSpPr bwMode="auto">
          <a:xfrm>
            <a:off x="0" y="41275"/>
            <a:ext cx="2228850" cy="6680200"/>
            <a:chOff x="0" y="0"/>
            <a:chExt cx="3510" cy="10520"/>
          </a:xfrm>
        </p:grpSpPr>
        <p:sp>
          <p:nvSpPr>
            <p:cNvPr id="21514"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15"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16"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17"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18"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19"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0"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1"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2"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3"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4"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5"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6"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7"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8"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29"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0"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1"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2"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3"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4"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5"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6"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7"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8"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39"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0"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1"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2"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3"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4"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5"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6"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7"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8"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49"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0"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1"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2"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3"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4"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5"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6"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7"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8"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59"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0"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1"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2"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3"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4"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5"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6"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7"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8"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69"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0"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1"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2"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3"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4"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5"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6"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7"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8"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79"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0"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1"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2"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3"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4"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5"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6"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7"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8"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89"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0"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1"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2"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3"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4"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5"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6"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7"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8"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599"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600"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601"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1602"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21509"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1510"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21603"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492E0B67-5953-4811-BF0B-E4D132DE71B3}" type="datetimeFigureOut">
              <a:rPr lang="ko-KR" altLang="en-US"/>
              <a:t>2021-09-01</a:t>
            </a:fld>
            <a:endParaRPr lang="zh-CN" altLang="en-US"/>
          </a:p>
        </p:txBody>
      </p:sp>
      <p:sp>
        <p:nvSpPr>
          <p:cNvPr id="21604"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21605"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81616009-9AE5-411D-8634-0EB5BCD9F7B7}"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0" y="2276475"/>
            <a:ext cx="10077450" cy="1225550"/>
          </a:xfrm>
          <a:prstGeom prst="rect">
            <a:avLst/>
          </a:prstGeom>
          <a:solidFill>
            <a:srgbClr val="3A8CE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TW" altLang="en-US" sz="1800">
              <a:ea typeface="Gulim" pitchFamily="34" charset="-127"/>
            </a:endParaRPr>
          </a:p>
        </p:txBody>
      </p:sp>
      <p:sp>
        <p:nvSpPr>
          <p:cNvPr id="22531" name="Line 5"/>
          <p:cNvSpPr>
            <a:spLocks noChangeShapeType="1"/>
          </p:cNvSpPr>
          <p:nvPr/>
        </p:nvSpPr>
        <p:spPr bwMode="auto">
          <a:xfrm>
            <a:off x="0" y="3430588"/>
            <a:ext cx="10080625"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2532" name="Group 4"/>
          <p:cNvGrpSpPr/>
          <p:nvPr/>
        </p:nvGrpSpPr>
        <p:grpSpPr bwMode="auto">
          <a:xfrm>
            <a:off x="0" y="41275"/>
            <a:ext cx="2228850" cy="6680200"/>
            <a:chOff x="0" y="0"/>
            <a:chExt cx="3510" cy="10520"/>
          </a:xfrm>
        </p:grpSpPr>
        <p:sp>
          <p:nvSpPr>
            <p:cNvPr id="22538" name="Oval 7"/>
            <p:cNvSpPr>
              <a:spLocks noChangeArrowheads="1"/>
            </p:cNvSpPr>
            <p:nvPr/>
          </p:nvSpPr>
          <p:spPr bwMode="auto">
            <a:xfrm>
              <a:off x="1475"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39" name="Oval 8"/>
            <p:cNvSpPr>
              <a:spLocks noChangeArrowheads="1"/>
            </p:cNvSpPr>
            <p:nvPr/>
          </p:nvSpPr>
          <p:spPr bwMode="auto">
            <a:xfrm>
              <a:off x="735" y="435"/>
              <a:ext cx="563"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0" name="Oval 9"/>
            <p:cNvSpPr>
              <a:spLocks noChangeArrowheads="1"/>
            </p:cNvSpPr>
            <p:nvPr/>
          </p:nvSpPr>
          <p:spPr bwMode="auto">
            <a:xfrm>
              <a:off x="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1" name="Oval 10"/>
            <p:cNvSpPr>
              <a:spLocks noChangeArrowheads="1"/>
            </p:cNvSpPr>
            <p:nvPr/>
          </p:nvSpPr>
          <p:spPr bwMode="auto">
            <a:xfrm>
              <a:off x="2950"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2" name="Oval 11"/>
            <p:cNvSpPr>
              <a:spLocks noChangeArrowheads="1"/>
            </p:cNvSpPr>
            <p:nvPr/>
          </p:nvSpPr>
          <p:spPr bwMode="auto">
            <a:xfrm>
              <a:off x="2213" y="435"/>
              <a:ext cx="560" cy="56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3" name="Oval 12"/>
            <p:cNvSpPr>
              <a:spLocks noChangeArrowheads="1"/>
            </p:cNvSpPr>
            <p:nvPr/>
          </p:nvSpPr>
          <p:spPr bwMode="auto">
            <a:xfrm>
              <a:off x="1615"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4" name="Oval 13"/>
            <p:cNvSpPr>
              <a:spLocks noChangeArrowheads="1"/>
            </p:cNvSpPr>
            <p:nvPr/>
          </p:nvSpPr>
          <p:spPr bwMode="auto">
            <a:xfrm>
              <a:off x="875" y="118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5" name="Oval 14"/>
            <p:cNvSpPr>
              <a:spLocks noChangeArrowheads="1"/>
            </p:cNvSpPr>
            <p:nvPr/>
          </p:nvSpPr>
          <p:spPr bwMode="auto">
            <a:xfrm>
              <a:off x="14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6" name="Oval 15"/>
            <p:cNvSpPr>
              <a:spLocks noChangeArrowheads="1"/>
            </p:cNvSpPr>
            <p:nvPr/>
          </p:nvSpPr>
          <p:spPr bwMode="auto">
            <a:xfrm>
              <a:off x="3090"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7" name="Oval 16"/>
            <p:cNvSpPr>
              <a:spLocks noChangeArrowheads="1"/>
            </p:cNvSpPr>
            <p:nvPr/>
          </p:nvSpPr>
          <p:spPr bwMode="auto">
            <a:xfrm>
              <a:off x="2353" y="118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8" name="Oval 17"/>
            <p:cNvSpPr>
              <a:spLocks noChangeArrowheads="1"/>
            </p:cNvSpPr>
            <p:nvPr/>
          </p:nvSpPr>
          <p:spPr bwMode="auto">
            <a:xfrm>
              <a:off x="1568"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49" name="Oval 18"/>
            <p:cNvSpPr>
              <a:spLocks noChangeArrowheads="1"/>
            </p:cNvSpPr>
            <p:nvPr/>
          </p:nvSpPr>
          <p:spPr bwMode="auto">
            <a:xfrm>
              <a:off x="830"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0" name="Oval 19"/>
            <p:cNvSpPr>
              <a:spLocks noChangeArrowheads="1"/>
            </p:cNvSpPr>
            <p:nvPr/>
          </p:nvSpPr>
          <p:spPr bwMode="auto">
            <a:xfrm>
              <a:off x="9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1" name="Oval 20"/>
            <p:cNvSpPr>
              <a:spLocks noChangeArrowheads="1"/>
            </p:cNvSpPr>
            <p:nvPr/>
          </p:nvSpPr>
          <p:spPr bwMode="auto">
            <a:xfrm>
              <a:off x="3040" y="171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2" name="Oval 21"/>
            <p:cNvSpPr>
              <a:spLocks noChangeArrowheads="1"/>
            </p:cNvSpPr>
            <p:nvPr/>
          </p:nvSpPr>
          <p:spPr bwMode="auto">
            <a:xfrm>
              <a:off x="2305" y="171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3" name="Oval 22"/>
            <p:cNvSpPr>
              <a:spLocks noChangeArrowheads="1"/>
            </p:cNvSpPr>
            <p:nvPr/>
          </p:nvSpPr>
          <p:spPr bwMode="auto">
            <a:xfrm>
              <a:off x="1475"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4" name="Oval 23"/>
            <p:cNvSpPr>
              <a:spLocks noChangeArrowheads="1"/>
            </p:cNvSpPr>
            <p:nvPr/>
          </p:nvSpPr>
          <p:spPr bwMode="auto">
            <a:xfrm>
              <a:off x="735" y="278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5" name="Oval 24"/>
            <p:cNvSpPr>
              <a:spLocks noChangeArrowheads="1"/>
            </p:cNvSpPr>
            <p:nvPr/>
          </p:nvSpPr>
          <p:spPr bwMode="auto">
            <a:xfrm>
              <a:off x="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6" name="Oval 25"/>
            <p:cNvSpPr>
              <a:spLocks noChangeArrowheads="1"/>
            </p:cNvSpPr>
            <p:nvPr/>
          </p:nvSpPr>
          <p:spPr bwMode="auto">
            <a:xfrm>
              <a:off x="2950"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7" name="Oval 26"/>
            <p:cNvSpPr>
              <a:spLocks noChangeArrowheads="1"/>
            </p:cNvSpPr>
            <p:nvPr/>
          </p:nvSpPr>
          <p:spPr bwMode="auto">
            <a:xfrm>
              <a:off x="2213" y="278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8" name="Oval 27"/>
            <p:cNvSpPr>
              <a:spLocks noChangeArrowheads="1"/>
            </p:cNvSpPr>
            <p:nvPr/>
          </p:nvSpPr>
          <p:spPr bwMode="auto">
            <a:xfrm>
              <a:off x="1615"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59" name="Oval 28"/>
            <p:cNvSpPr>
              <a:spLocks noChangeArrowheads="1"/>
            </p:cNvSpPr>
            <p:nvPr/>
          </p:nvSpPr>
          <p:spPr bwMode="auto">
            <a:xfrm>
              <a:off x="875" y="232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0" name="Oval 29"/>
            <p:cNvSpPr>
              <a:spLocks noChangeArrowheads="1"/>
            </p:cNvSpPr>
            <p:nvPr/>
          </p:nvSpPr>
          <p:spPr bwMode="auto">
            <a:xfrm>
              <a:off x="14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1" name="Oval 30"/>
            <p:cNvSpPr>
              <a:spLocks noChangeArrowheads="1"/>
            </p:cNvSpPr>
            <p:nvPr/>
          </p:nvSpPr>
          <p:spPr bwMode="auto">
            <a:xfrm>
              <a:off x="3090"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2" name="Oval 31"/>
            <p:cNvSpPr>
              <a:spLocks noChangeArrowheads="1"/>
            </p:cNvSpPr>
            <p:nvPr/>
          </p:nvSpPr>
          <p:spPr bwMode="auto">
            <a:xfrm>
              <a:off x="2353" y="232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3" name="Oval 32"/>
            <p:cNvSpPr>
              <a:spLocks noChangeArrowheads="1"/>
            </p:cNvSpPr>
            <p:nvPr/>
          </p:nvSpPr>
          <p:spPr bwMode="auto">
            <a:xfrm>
              <a:off x="1615"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4" name="Oval 33"/>
            <p:cNvSpPr>
              <a:spLocks noChangeArrowheads="1"/>
            </p:cNvSpPr>
            <p:nvPr/>
          </p:nvSpPr>
          <p:spPr bwMode="auto">
            <a:xfrm>
              <a:off x="875" y="357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5" name="Oval 34"/>
            <p:cNvSpPr>
              <a:spLocks noChangeArrowheads="1"/>
            </p:cNvSpPr>
            <p:nvPr/>
          </p:nvSpPr>
          <p:spPr bwMode="auto">
            <a:xfrm>
              <a:off x="14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6" name="Oval 35"/>
            <p:cNvSpPr>
              <a:spLocks noChangeArrowheads="1"/>
            </p:cNvSpPr>
            <p:nvPr/>
          </p:nvSpPr>
          <p:spPr bwMode="auto">
            <a:xfrm>
              <a:off x="3090"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7" name="Oval 36"/>
            <p:cNvSpPr>
              <a:spLocks noChangeArrowheads="1"/>
            </p:cNvSpPr>
            <p:nvPr/>
          </p:nvSpPr>
          <p:spPr bwMode="auto">
            <a:xfrm>
              <a:off x="2353" y="357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8" name="Oval 37"/>
            <p:cNvSpPr>
              <a:spLocks noChangeArrowheads="1"/>
            </p:cNvSpPr>
            <p:nvPr/>
          </p:nvSpPr>
          <p:spPr bwMode="auto">
            <a:xfrm>
              <a:off x="1568"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69" name="Oval 38"/>
            <p:cNvSpPr>
              <a:spLocks noChangeArrowheads="1"/>
            </p:cNvSpPr>
            <p:nvPr/>
          </p:nvSpPr>
          <p:spPr bwMode="auto">
            <a:xfrm>
              <a:off x="830"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0" name="Oval 39"/>
            <p:cNvSpPr>
              <a:spLocks noChangeArrowheads="1"/>
            </p:cNvSpPr>
            <p:nvPr/>
          </p:nvSpPr>
          <p:spPr bwMode="auto">
            <a:xfrm>
              <a:off x="9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1" name="Oval 40"/>
            <p:cNvSpPr>
              <a:spLocks noChangeArrowheads="1"/>
            </p:cNvSpPr>
            <p:nvPr/>
          </p:nvSpPr>
          <p:spPr bwMode="auto">
            <a:xfrm>
              <a:off x="3040" y="410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2" name="Oval 41"/>
            <p:cNvSpPr>
              <a:spLocks noChangeArrowheads="1"/>
            </p:cNvSpPr>
            <p:nvPr/>
          </p:nvSpPr>
          <p:spPr bwMode="auto">
            <a:xfrm>
              <a:off x="2305" y="410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3" name="Oval 42"/>
            <p:cNvSpPr>
              <a:spLocks noChangeArrowheads="1"/>
            </p:cNvSpPr>
            <p:nvPr/>
          </p:nvSpPr>
          <p:spPr bwMode="auto">
            <a:xfrm>
              <a:off x="1615"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4" name="Oval 43"/>
            <p:cNvSpPr>
              <a:spLocks noChangeArrowheads="1"/>
            </p:cNvSpPr>
            <p:nvPr/>
          </p:nvSpPr>
          <p:spPr bwMode="auto">
            <a:xfrm>
              <a:off x="875" y="471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5" name="Oval 44"/>
            <p:cNvSpPr>
              <a:spLocks noChangeArrowheads="1"/>
            </p:cNvSpPr>
            <p:nvPr/>
          </p:nvSpPr>
          <p:spPr bwMode="auto">
            <a:xfrm>
              <a:off x="14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6" name="Oval 45"/>
            <p:cNvSpPr>
              <a:spLocks noChangeArrowheads="1"/>
            </p:cNvSpPr>
            <p:nvPr/>
          </p:nvSpPr>
          <p:spPr bwMode="auto">
            <a:xfrm>
              <a:off x="3090"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7" name="Oval 46"/>
            <p:cNvSpPr>
              <a:spLocks noChangeArrowheads="1"/>
            </p:cNvSpPr>
            <p:nvPr/>
          </p:nvSpPr>
          <p:spPr bwMode="auto">
            <a:xfrm>
              <a:off x="2353" y="471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8" name="Oval 47"/>
            <p:cNvSpPr>
              <a:spLocks noChangeArrowheads="1"/>
            </p:cNvSpPr>
            <p:nvPr/>
          </p:nvSpPr>
          <p:spPr bwMode="auto">
            <a:xfrm>
              <a:off x="1615"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79" name="Oval 48"/>
            <p:cNvSpPr>
              <a:spLocks noChangeArrowheads="1"/>
            </p:cNvSpPr>
            <p:nvPr/>
          </p:nvSpPr>
          <p:spPr bwMode="auto">
            <a:xfrm>
              <a:off x="875" y="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0" name="Oval 49"/>
            <p:cNvSpPr>
              <a:spLocks noChangeArrowheads="1"/>
            </p:cNvSpPr>
            <p:nvPr/>
          </p:nvSpPr>
          <p:spPr bwMode="auto">
            <a:xfrm>
              <a:off x="14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1" name="Oval 50"/>
            <p:cNvSpPr>
              <a:spLocks noChangeArrowheads="1"/>
            </p:cNvSpPr>
            <p:nvPr/>
          </p:nvSpPr>
          <p:spPr bwMode="auto">
            <a:xfrm>
              <a:off x="3090"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2" name="Oval 51"/>
            <p:cNvSpPr>
              <a:spLocks noChangeArrowheads="1"/>
            </p:cNvSpPr>
            <p:nvPr/>
          </p:nvSpPr>
          <p:spPr bwMode="auto">
            <a:xfrm>
              <a:off x="2353" y="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3" name="Oval 52"/>
            <p:cNvSpPr>
              <a:spLocks noChangeArrowheads="1"/>
            </p:cNvSpPr>
            <p:nvPr/>
          </p:nvSpPr>
          <p:spPr bwMode="auto">
            <a:xfrm>
              <a:off x="1475"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4" name="Oval 53"/>
            <p:cNvSpPr>
              <a:spLocks noChangeArrowheads="1"/>
            </p:cNvSpPr>
            <p:nvPr/>
          </p:nvSpPr>
          <p:spPr bwMode="auto">
            <a:xfrm>
              <a:off x="735" y="5273"/>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5" name="Oval 54"/>
            <p:cNvSpPr>
              <a:spLocks noChangeArrowheads="1"/>
            </p:cNvSpPr>
            <p:nvPr/>
          </p:nvSpPr>
          <p:spPr bwMode="auto">
            <a:xfrm>
              <a:off x="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6" name="Oval 55"/>
            <p:cNvSpPr>
              <a:spLocks noChangeArrowheads="1"/>
            </p:cNvSpPr>
            <p:nvPr/>
          </p:nvSpPr>
          <p:spPr bwMode="auto">
            <a:xfrm>
              <a:off x="2950"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7" name="Oval 56"/>
            <p:cNvSpPr>
              <a:spLocks noChangeArrowheads="1"/>
            </p:cNvSpPr>
            <p:nvPr/>
          </p:nvSpPr>
          <p:spPr bwMode="auto">
            <a:xfrm>
              <a:off x="2213" y="5273"/>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8" name="Oval 57"/>
            <p:cNvSpPr>
              <a:spLocks noChangeArrowheads="1"/>
            </p:cNvSpPr>
            <p:nvPr/>
          </p:nvSpPr>
          <p:spPr bwMode="auto">
            <a:xfrm>
              <a:off x="1615"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89" name="Oval 58"/>
            <p:cNvSpPr>
              <a:spLocks noChangeArrowheads="1"/>
            </p:cNvSpPr>
            <p:nvPr/>
          </p:nvSpPr>
          <p:spPr bwMode="auto">
            <a:xfrm>
              <a:off x="875" y="6063"/>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0" name="Oval 59"/>
            <p:cNvSpPr>
              <a:spLocks noChangeArrowheads="1"/>
            </p:cNvSpPr>
            <p:nvPr/>
          </p:nvSpPr>
          <p:spPr bwMode="auto">
            <a:xfrm>
              <a:off x="14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1" name="Oval 60"/>
            <p:cNvSpPr>
              <a:spLocks noChangeArrowheads="1"/>
            </p:cNvSpPr>
            <p:nvPr/>
          </p:nvSpPr>
          <p:spPr bwMode="auto">
            <a:xfrm>
              <a:off x="3090"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2" name="Oval 61"/>
            <p:cNvSpPr>
              <a:spLocks noChangeArrowheads="1"/>
            </p:cNvSpPr>
            <p:nvPr/>
          </p:nvSpPr>
          <p:spPr bwMode="auto">
            <a:xfrm>
              <a:off x="2353" y="6063"/>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3" name="Oval 62"/>
            <p:cNvSpPr>
              <a:spLocks noChangeArrowheads="1"/>
            </p:cNvSpPr>
            <p:nvPr/>
          </p:nvSpPr>
          <p:spPr bwMode="auto">
            <a:xfrm>
              <a:off x="1568"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4" name="Oval 63"/>
            <p:cNvSpPr>
              <a:spLocks noChangeArrowheads="1"/>
            </p:cNvSpPr>
            <p:nvPr/>
          </p:nvSpPr>
          <p:spPr bwMode="auto">
            <a:xfrm>
              <a:off x="830"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5" name="Oval 64"/>
            <p:cNvSpPr>
              <a:spLocks noChangeArrowheads="1"/>
            </p:cNvSpPr>
            <p:nvPr/>
          </p:nvSpPr>
          <p:spPr bwMode="auto">
            <a:xfrm>
              <a:off x="9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6" name="Oval 65"/>
            <p:cNvSpPr>
              <a:spLocks noChangeArrowheads="1"/>
            </p:cNvSpPr>
            <p:nvPr/>
          </p:nvSpPr>
          <p:spPr bwMode="auto">
            <a:xfrm>
              <a:off x="3040" y="6590"/>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7" name="Oval 66"/>
            <p:cNvSpPr>
              <a:spLocks noChangeArrowheads="1"/>
            </p:cNvSpPr>
            <p:nvPr/>
          </p:nvSpPr>
          <p:spPr bwMode="auto">
            <a:xfrm>
              <a:off x="2305" y="6590"/>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8" name="Oval 67"/>
            <p:cNvSpPr>
              <a:spLocks noChangeArrowheads="1"/>
            </p:cNvSpPr>
            <p:nvPr/>
          </p:nvSpPr>
          <p:spPr bwMode="auto">
            <a:xfrm>
              <a:off x="1615"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599" name="Oval 68"/>
            <p:cNvSpPr>
              <a:spLocks noChangeArrowheads="1"/>
            </p:cNvSpPr>
            <p:nvPr/>
          </p:nvSpPr>
          <p:spPr bwMode="auto">
            <a:xfrm>
              <a:off x="875" y="7205"/>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0" name="Oval 69"/>
            <p:cNvSpPr>
              <a:spLocks noChangeArrowheads="1"/>
            </p:cNvSpPr>
            <p:nvPr/>
          </p:nvSpPr>
          <p:spPr bwMode="auto">
            <a:xfrm>
              <a:off x="14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1" name="Oval 70"/>
            <p:cNvSpPr>
              <a:spLocks noChangeArrowheads="1"/>
            </p:cNvSpPr>
            <p:nvPr/>
          </p:nvSpPr>
          <p:spPr bwMode="auto">
            <a:xfrm>
              <a:off x="3090"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2" name="Oval 71"/>
            <p:cNvSpPr>
              <a:spLocks noChangeArrowheads="1"/>
            </p:cNvSpPr>
            <p:nvPr/>
          </p:nvSpPr>
          <p:spPr bwMode="auto">
            <a:xfrm>
              <a:off x="2353" y="7205"/>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3" name="Oval 72"/>
            <p:cNvSpPr>
              <a:spLocks noChangeArrowheads="1"/>
            </p:cNvSpPr>
            <p:nvPr/>
          </p:nvSpPr>
          <p:spPr bwMode="auto">
            <a:xfrm>
              <a:off x="1475"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4" name="Oval 73"/>
            <p:cNvSpPr>
              <a:spLocks noChangeArrowheads="1"/>
            </p:cNvSpPr>
            <p:nvPr/>
          </p:nvSpPr>
          <p:spPr bwMode="auto">
            <a:xfrm>
              <a:off x="735" y="7768"/>
              <a:ext cx="563"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5" name="Oval 74"/>
            <p:cNvSpPr>
              <a:spLocks noChangeArrowheads="1"/>
            </p:cNvSpPr>
            <p:nvPr/>
          </p:nvSpPr>
          <p:spPr bwMode="auto">
            <a:xfrm>
              <a:off x="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6" name="Oval 75"/>
            <p:cNvSpPr>
              <a:spLocks noChangeArrowheads="1"/>
            </p:cNvSpPr>
            <p:nvPr/>
          </p:nvSpPr>
          <p:spPr bwMode="auto">
            <a:xfrm>
              <a:off x="2950"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7" name="Oval 76"/>
            <p:cNvSpPr>
              <a:spLocks noChangeArrowheads="1"/>
            </p:cNvSpPr>
            <p:nvPr/>
          </p:nvSpPr>
          <p:spPr bwMode="auto">
            <a:xfrm>
              <a:off x="2213" y="7768"/>
              <a:ext cx="560" cy="56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8" name="Oval 77"/>
            <p:cNvSpPr>
              <a:spLocks noChangeArrowheads="1"/>
            </p:cNvSpPr>
            <p:nvPr/>
          </p:nvSpPr>
          <p:spPr bwMode="auto">
            <a:xfrm>
              <a:off x="1615"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09" name="Oval 78"/>
            <p:cNvSpPr>
              <a:spLocks noChangeArrowheads="1"/>
            </p:cNvSpPr>
            <p:nvPr/>
          </p:nvSpPr>
          <p:spPr bwMode="auto">
            <a:xfrm>
              <a:off x="875" y="8558"/>
              <a:ext cx="283"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0" name="Oval 79"/>
            <p:cNvSpPr>
              <a:spLocks noChangeArrowheads="1"/>
            </p:cNvSpPr>
            <p:nvPr/>
          </p:nvSpPr>
          <p:spPr bwMode="auto">
            <a:xfrm>
              <a:off x="14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1" name="Oval 80"/>
            <p:cNvSpPr>
              <a:spLocks noChangeArrowheads="1"/>
            </p:cNvSpPr>
            <p:nvPr/>
          </p:nvSpPr>
          <p:spPr bwMode="auto">
            <a:xfrm>
              <a:off x="3090"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2" name="Oval 81"/>
            <p:cNvSpPr>
              <a:spLocks noChangeArrowheads="1"/>
            </p:cNvSpPr>
            <p:nvPr/>
          </p:nvSpPr>
          <p:spPr bwMode="auto">
            <a:xfrm>
              <a:off x="2353" y="8558"/>
              <a:ext cx="280" cy="28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3" name="Oval 82"/>
            <p:cNvSpPr>
              <a:spLocks noChangeArrowheads="1"/>
            </p:cNvSpPr>
            <p:nvPr/>
          </p:nvSpPr>
          <p:spPr bwMode="auto">
            <a:xfrm>
              <a:off x="1568"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4" name="Oval 83"/>
            <p:cNvSpPr>
              <a:spLocks noChangeArrowheads="1"/>
            </p:cNvSpPr>
            <p:nvPr/>
          </p:nvSpPr>
          <p:spPr bwMode="auto">
            <a:xfrm>
              <a:off x="830"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5" name="Oval 84"/>
            <p:cNvSpPr>
              <a:spLocks noChangeArrowheads="1"/>
            </p:cNvSpPr>
            <p:nvPr/>
          </p:nvSpPr>
          <p:spPr bwMode="auto">
            <a:xfrm>
              <a:off x="9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6" name="Oval 85"/>
            <p:cNvSpPr>
              <a:spLocks noChangeArrowheads="1"/>
            </p:cNvSpPr>
            <p:nvPr/>
          </p:nvSpPr>
          <p:spPr bwMode="auto">
            <a:xfrm>
              <a:off x="3040" y="9085"/>
              <a:ext cx="373"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7" name="Oval 86"/>
            <p:cNvSpPr>
              <a:spLocks noChangeArrowheads="1"/>
            </p:cNvSpPr>
            <p:nvPr/>
          </p:nvSpPr>
          <p:spPr bwMode="auto">
            <a:xfrm>
              <a:off x="2305" y="9085"/>
              <a:ext cx="375" cy="37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8" name="Oval 87"/>
            <p:cNvSpPr>
              <a:spLocks noChangeArrowheads="1"/>
            </p:cNvSpPr>
            <p:nvPr/>
          </p:nvSpPr>
          <p:spPr bwMode="auto">
            <a:xfrm>
              <a:off x="1615"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19" name="Oval 88"/>
            <p:cNvSpPr>
              <a:spLocks noChangeArrowheads="1"/>
            </p:cNvSpPr>
            <p:nvPr/>
          </p:nvSpPr>
          <p:spPr bwMode="auto">
            <a:xfrm>
              <a:off x="875" y="9700"/>
              <a:ext cx="283"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0" name="Oval 89"/>
            <p:cNvSpPr>
              <a:spLocks noChangeArrowheads="1"/>
            </p:cNvSpPr>
            <p:nvPr/>
          </p:nvSpPr>
          <p:spPr bwMode="auto">
            <a:xfrm>
              <a:off x="14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1" name="Oval 90"/>
            <p:cNvSpPr>
              <a:spLocks noChangeArrowheads="1"/>
            </p:cNvSpPr>
            <p:nvPr/>
          </p:nvSpPr>
          <p:spPr bwMode="auto">
            <a:xfrm>
              <a:off x="3090"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2" name="Oval 91"/>
            <p:cNvSpPr>
              <a:spLocks noChangeArrowheads="1"/>
            </p:cNvSpPr>
            <p:nvPr/>
          </p:nvSpPr>
          <p:spPr bwMode="auto">
            <a:xfrm>
              <a:off x="2353" y="9700"/>
              <a:ext cx="280" cy="28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3" name="Oval 92"/>
            <p:cNvSpPr>
              <a:spLocks noChangeArrowheads="1"/>
            </p:cNvSpPr>
            <p:nvPr/>
          </p:nvSpPr>
          <p:spPr bwMode="auto">
            <a:xfrm>
              <a:off x="1568"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4" name="Oval 93"/>
            <p:cNvSpPr>
              <a:spLocks noChangeArrowheads="1"/>
            </p:cNvSpPr>
            <p:nvPr/>
          </p:nvSpPr>
          <p:spPr bwMode="auto">
            <a:xfrm>
              <a:off x="830"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5" name="Oval 94"/>
            <p:cNvSpPr>
              <a:spLocks noChangeArrowheads="1"/>
            </p:cNvSpPr>
            <p:nvPr/>
          </p:nvSpPr>
          <p:spPr bwMode="auto">
            <a:xfrm>
              <a:off x="9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2626" name="Oval 95"/>
            <p:cNvSpPr>
              <a:spLocks noChangeArrowheads="1"/>
            </p:cNvSpPr>
            <p:nvPr/>
          </p:nvSpPr>
          <p:spPr bwMode="auto">
            <a:xfrm>
              <a:off x="3040" y="10148"/>
              <a:ext cx="373"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96"/>
            <p:cNvSpPr>
              <a:spLocks noChangeArrowheads="1"/>
            </p:cNvSpPr>
            <p:nvPr/>
          </p:nvSpPr>
          <p:spPr bwMode="auto">
            <a:xfrm>
              <a:off x="2305" y="10148"/>
              <a:ext cx="375" cy="3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99"/>
            <p:cNvSpPr>
              <a:spLocks noChangeArrowheads="1"/>
            </p:cNvSpPr>
            <p:nvPr/>
          </p:nvSpPr>
          <p:spPr bwMode="auto">
            <a:xfrm>
              <a:off x="1660" y="407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0"/>
            <p:cNvSpPr>
              <a:spLocks noChangeArrowheads="1"/>
            </p:cNvSpPr>
            <p:nvPr/>
          </p:nvSpPr>
          <p:spPr bwMode="auto">
            <a:xfrm>
              <a:off x="1660" y="5648"/>
              <a:ext cx="175" cy="17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22533" name="Rectangle 2"/>
          <p:cNvSpPr>
            <a:spLocks noGrp="1" noChangeArrowheads="1"/>
          </p:cNvSpPr>
          <p:nvPr>
            <p:ph type="body" idx="1"/>
          </p:nvPr>
        </p:nvSpPr>
        <p:spPr bwMode="auto">
          <a:xfrm>
            <a:off x="504825" y="3717925"/>
            <a:ext cx="9072563"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22534" name="Rectangle 101"/>
          <p:cNvSpPr>
            <a:spLocks noGrp="1" noChangeArrowheads="1"/>
          </p:cNvSpPr>
          <p:nvPr>
            <p:ph type="title"/>
          </p:nvPr>
        </p:nvSpPr>
        <p:spPr bwMode="auto">
          <a:xfrm>
            <a:off x="504825" y="2276475"/>
            <a:ext cx="9070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ko-KR" altLang="en-US"/>
              <a:t>单击此处编辑母版标题样式</a:t>
            </a:r>
          </a:p>
        </p:txBody>
      </p:sp>
      <p:sp>
        <p:nvSpPr>
          <p:cNvPr id="22627" name="Rectangle 3"/>
          <p:cNvSpPr>
            <a:spLocks noGrp="1" noChangeArrowheads="1"/>
          </p:cNvSpPr>
          <p:nvPr>
            <p:ph type="dt" sz="half" idx="2"/>
          </p:nvPr>
        </p:nvSpPr>
        <p:spPr bwMode="auto">
          <a:xfrm>
            <a:off x="504825" y="6245225"/>
            <a:ext cx="2351088"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077A65AA-EFF2-4944-B87F-F6C2C8CAC7D8}" type="datetimeFigureOut">
              <a:rPr lang="ko-KR" altLang="en-US"/>
              <a:t>2021-09-01</a:t>
            </a:fld>
            <a:endParaRPr lang="zh-CN" altLang="en-US"/>
          </a:p>
        </p:txBody>
      </p:sp>
      <p:sp>
        <p:nvSpPr>
          <p:cNvPr id="22628" name="Rectangle 4"/>
          <p:cNvSpPr>
            <a:spLocks noGrp="1" noChangeArrowheads="1"/>
          </p:cNvSpPr>
          <p:nvPr>
            <p:ph type="ftr" sz="quarter" idx="3"/>
          </p:nvPr>
        </p:nvSpPr>
        <p:spPr bwMode="auto">
          <a:xfrm>
            <a:off x="3444875" y="6245225"/>
            <a:ext cx="3190875" cy="476250"/>
          </a:xfrm>
          <a:prstGeom prst="rect">
            <a:avLst/>
          </a:prstGeom>
          <a:noFill/>
          <a:ln w="9525">
            <a:noFill/>
            <a:miter lim="800000"/>
          </a:ln>
          <a:effectLst/>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endParaRPr lang="zh-CN" altLang="en-US"/>
          </a:p>
        </p:txBody>
      </p:sp>
      <p:sp>
        <p:nvSpPr>
          <p:cNvPr id="22629" name="Rectangle 5"/>
          <p:cNvSpPr>
            <a:spLocks noGrp="1" noChangeArrowheads="1"/>
          </p:cNvSpPr>
          <p:nvPr>
            <p:ph type="sldNum" sz="quarter" idx="4"/>
          </p:nvPr>
        </p:nvSpPr>
        <p:spPr bwMode="auto">
          <a:xfrm>
            <a:off x="7224713" y="6245225"/>
            <a:ext cx="2351087" cy="476250"/>
          </a:xfrm>
          <a:prstGeom prst="rect">
            <a:avLst/>
          </a:prstGeom>
          <a:noFill/>
          <a:ln w="9525">
            <a:noFill/>
            <a:miter lim="800000"/>
          </a:ln>
          <a:effectLst/>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黑体" panose="02010609060101010101" pitchFamily="49" charset="-122"/>
                <a:ea typeface="黑体" panose="02010609060101010101" pitchFamily="49" charset="-122"/>
              </a:defRPr>
            </a:lvl1pPr>
          </a:lstStyle>
          <a:p>
            <a:pPr>
              <a:defRPr/>
            </a:pPr>
            <a:fld id="{E191194B-779E-49E4-BF66-7B4839CE7A0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ctr" rtl="0" eaLnBrk="0" fontAlgn="base" hangingPunct="0">
        <a:spcBef>
          <a:spcPct val="0"/>
        </a:spcBef>
        <a:spcAft>
          <a:spcPct val="0"/>
        </a:spcAft>
        <a:defRPr sz="3600" b="1">
          <a:solidFill>
            <a:srgbClr val="0000CC"/>
          </a:solidFill>
          <a:latin typeface="+mj-lt"/>
          <a:ea typeface="+mj-ea"/>
          <a:cs typeface="+mj-cs"/>
        </a:defRPr>
      </a:lvl1pPr>
      <a:lvl2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2pPr>
      <a:lvl3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3pPr>
      <a:lvl4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4pPr>
      <a:lvl5pPr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5pPr>
      <a:lvl6pPr marL="4572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6pPr>
      <a:lvl7pPr marL="9144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7pPr>
      <a:lvl8pPr marL="13716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8pPr>
      <a:lvl9pPr marL="1828800" algn="ctr" rtl="0" eaLnBrk="0" fontAlgn="base" hangingPunct="0">
        <a:spcBef>
          <a:spcPct val="0"/>
        </a:spcBef>
        <a:spcAft>
          <a:spcPct val="0"/>
        </a:spcAft>
        <a:defRPr sz="3600" b="1">
          <a:solidFill>
            <a:srgbClr val="0000CC"/>
          </a:solidFill>
          <a:latin typeface="Arial Black" panose="020B0A0402010202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613"/>
            <a:ext cx="10080625"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55" name="标题占位符 1"/>
          <p:cNvSpPr>
            <a:spLocks noGrp="1"/>
          </p:cNvSpPr>
          <p:nvPr>
            <p:ph type="title"/>
          </p:nvPr>
        </p:nvSpPr>
        <p:spPr bwMode="auto">
          <a:xfrm>
            <a:off x="503238" y="274638"/>
            <a:ext cx="9074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p>
        </p:txBody>
      </p:sp>
      <p:sp>
        <p:nvSpPr>
          <p:cNvPr id="23556" name="文本占位符 2"/>
          <p:cNvSpPr>
            <a:spLocks noGrp="1"/>
          </p:cNvSpPr>
          <p:nvPr>
            <p:ph type="body" idx="1"/>
          </p:nvPr>
        </p:nvSpPr>
        <p:spPr bwMode="auto">
          <a:xfrm>
            <a:off x="503238" y="1600200"/>
            <a:ext cx="907415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4138" y="6400800"/>
            <a:ext cx="3527425" cy="284163"/>
          </a:xfrm>
          <a:prstGeom prst="rect">
            <a:avLst/>
          </a:prstGeom>
        </p:spPr>
        <p:txBody>
          <a:bodyPr vert="horz" rtlCol="0" anchor="b"/>
          <a:lstStyle>
            <a:lvl1pPr algn="l" eaLnBrk="1" latinLnBrk="0" hangingPunct="1">
              <a:defRPr kumimoji="0" sz="1100">
                <a:solidFill>
                  <a:schemeClr val="tx2">
                    <a:lumMod val="75000"/>
                    <a:lumOff val="25000"/>
                  </a:schemeClr>
                </a:solidFill>
                <a:ea typeface="宋体" panose="02010600030101010101" pitchFamily="2" charset="-122"/>
              </a:defRPr>
            </a:lvl1pPr>
          </a:lstStyle>
          <a:p>
            <a:pPr>
              <a:defRPr/>
            </a:pPr>
            <a:fld id="{C21E42DD-6776-46F8-B41B-3F5396BA11F1}" type="datetimeFigureOut">
              <a:rPr lang="ko-KR" altLang="en-US"/>
              <a:t>2021-09-01</a:t>
            </a:fld>
            <a:endParaRPr lang="ko-KR" altLang="en-US"/>
          </a:p>
        </p:txBody>
      </p:sp>
      <p:sp>
        <p:nvSpPr>
          <p:cNvPr id="5" name="页脚占位符 4"/>
          <p:cNvSpPr>
            <a:spLocks noGrp="1"/>
          </p:cNvSpPr>
          <p:nvPr>
            <p:ph type="ftr" sz="quarter" idx="3"/>
          </p:nvPr>
        </p:nvSpPr>
        <p:spPr>
          <a:xfrm>
            <a:off x="5880100" y="6400800"/>
            <a:ext cx="4116388" cy="284163"/>
          </a:xfrm>
          <a:prstGeom prst="rect">
            <a:avLst/>
          </a:prstGeom>
        </p:spPr>
        <p:txBody>
          <a:bodyPr vert="horz" rtlCol="0" anchor="ctr"/>
          <a:lstStyle>
            <a:lvl1pPr algn="r" eaLnBrk="1" latinLnBrk="0" hangingPunct="1">
              <a:defRPr kumimoji="0" sz="1100">
                <a:solidFill>
                  <a:schemeClr val="tx2">
                    <a:lumMod val="75000"/>
                    <a:lumOff val="25000"/>
                  </a:schemeClr>
                </a:solidFill>
                <a:ea typeface="宋体" panose="02010600030101010101" pitchFamily="2" charset="-122"/>
              </a:defRPr>
            </a:lvl1pPr>
          </a:lstStyle>
          <a:p>
            <a:pPr>
              <a:defRPr/>
            </a:pPr>
            <a:r>
              <a:rPr lang="zh-CN" altLang="en-US"/>
              <a:t>电子科技大学成都学院</a:t>
            </a:r>
            <a:endParaRPr lang="ko-KR" altLang="en-US"/>
          </a:p>
        </p:txBody>
      </p:sp>
      <p:sp>
        <p:nvSpPr>
          <p:cNvPr id="6" name="灯片编号占位符 5"/>
          <p:cNvSpPr>
            <a:spLocks noGrp="1"/>
          </p:cNvSpPr>
          <p:nvPr>
            <p:ph type="sldNum" sz="quarter" idx="4"/>
          </p:nvPr>
        </p:nvSpPr>
        <p:spPr>
          <a:xfrm>
            <a:off x="4535488" y="6400800"/>
            <a:ext cx="1009650" cy="284163"/>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ea typeface="宋体" panose="02010600030101010101" pitchFamily="2" charset="-122"/>
              </a:defRPr>
            </a:lvl1pPr>
          </a:lstStyle>
          <a:p>
            <a:pPr>
              <a:defRPr/>
            </a:pPr>
            <a:fld id="{B0F704A7-0ABE-4A81-A34A-DAE49DA4BE6E}" type="slidenum">
              <a:rPr lang="zh-CN" altLang="en-US"/>
              <a:t>‹#›</a:t>
            </a:fld>
            <a:endParaRPr lang="zh-CN" altLang="en-US"/>
          </a:p>
        </p:txBody>
      </p:sp>
      <p:sp>
        <p:nvSpPr>
          <p:cNvPr id="8" name="矩形 7"/>
          <p:cNvSpPr/>
          <p:nvPr/>
        </p:nvSpPr>
        <p:spPr>
          <a:xfrm>
            <a:off x="0" y="0"/>
            <a:ext cx="10080625"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ctr" rtl="0" eaLnBrk="0" fontAlgn="base" hangingPunct="0">
        <a:spcBef>
          <a:spcPct val="0"/>
        </a:spcBef>
        <a:spcAft>
          <a:spcPct val="0"/>
        </a:spcAft>
        <a:defRPr sz="4400" kern="1200">
          <a:solidFill>
            <a:schemeClr val="tx2"/>
          </a:solidFill>
          <a:latin typeface="+mj-lt"/>
          <a:ea typeface="+mj-ea"/>
          <a:cs typeface="HY견고딕"/>
        </a:defRPr>
      </a:lvl1pPr>
      <a:lvl2pPr algn="ctr" rtl="0" eaLnBrk="0" fontAlgn="base" hangingPunct="0">
        <a:spcBef>
          <a:spcPct val="0"/>
        </a:spcBef>
        <a:spcAft>
          <a:spcPct val="0"/>
        </a:spcAft>
        <a:defRPr sz="4400">
          <a:solidFill>
            <a:schemeClr val="tx2"/>
          </a:solidFill>
          <a:latin typeface="Franklin Gothic Medium" panose="020B0603020102020204" pitchFamily="34" charset="0"/>
          <a:ea typeface="HY견고딕"/>
          <a:cs typeface="HY견고딕"/>
        </a:defRPr>
      </a:lvl2pPr>
      <a:lvl3pPr algn="ctr" rtl="0" eaLnBrk="0" fontAlgn="base" hangingPunct="0">
        <a:spcBef>
          <a:spcPct val="0"/>
        </a:spcBef>
        <a:spcAft>
          <a:spcPct val="0"/>
        </a:spcAft>
        <a:defRPr sz="4400">
          <a:solidFill>
            <a:schemeClr val="tx2"/>
          </a:solidFill>
          <a:latin typeface="Franklin Gothic Medium" panose="020B0603020102020204" pitchFamily="34" charset="0"/>
          <a:ea typeface="HY견고딕"/>
          <a:cs typeface="HY견고딕"/>
        </a:defRPr>
      </a:lvl3pPr>
      <a:lvl4pPr algn="ctr" rtl="0" eaLnBrk="0" fontAlgn="base" hangingPunct="0">
        <a:spcBef>
          <a:spcPct val="0"/>
        </a:spcBef>
        <a:spcAft>
          <a:spcPct val="0"/>
        </a:spcAft>
        <a:defRPr sz="4400">
          <a:solidFill>
            <a:schemeClr val="tx2"/>
          </a:solidFill>
          <a:latin typeface="Franklin Gothic Medium" panose="020B0603020102020204" pitchFamily="34" charset="0"/>
          <a:ea typeface="HY견고딕"/>
          <a:cs typeface="HY견고딕"/>
        </a:defRPr>
      </a:lvl4pPr>
      <a:lvl5pPr algn="ctr" rtl="0" eaLnBrk="0" fontAlgn="base" hangingPunct="0">
        <a:spcBef>
          <a:spcPct val="0"/>
        </a:spcBef>
        <a:spcAft>
          <a:spcPct val="0"/>
        </a:spcAft>
        <a:defRPr sz="4400">
          <a:solidFill>
            <a:schemeClr val="tx2"/>
          </a:solidFill>
          <a:latin typeface="Franklin Gothic Medium" panose="020B0603020102020204" pitchFamily="34" charset="0"/>
          <a:ea typeface="HY견고딕"/>
          <a:cs typeface="HY견고딕"/>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algun Gothic" panose="020B0503020000020004" pitchFamily="34" charset="-127"/>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algun Gothic" panose="020B0503020000020004" pitchFamily="34" charset="-127"/>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algun Gothic" panose="020B0503020000020004" pitchFamily="34" charset="-127"/>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algun Gothic" panose="020B0503020000020004" pitchFamily="34" charset="-127"/>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algun Gothic" panose="020B0503020000020004" pitchFamily="34" charset="-127"/>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122"/>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343400"/>
            <a:ext cx="100806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8"/>
          <p:cNvSpPr>
            <a:spLocks noChangeArrowheads="1"/>
          </p:cNvSpPr>
          <p:nvPr/>
        </p:nvSpPr>
        <p:spPr bwMode="auto">
          <a:xfrm>
            <a:off x="2089150" y="2749550"/>
            <a:ext cx="6840538" cy="36513"/>
          </a:xfrm>
          <a:prstGeom prst="rect">
            <a:avLst/>
          </a:prstGeom>
          <a:gradFill rotWithShape="0">
            <a:gsLst>
              <a:gs pos="0">
                <a:srgbClr val="CDE1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a:ea typeface="Gulim" pitchFamily="34" charset="-127"/>
            </a:endParaRPr>
          </a:p>
        </p:txBody>
      </p:sp>
      <p:grpSp>
        <p:nvGrpSpPr>
          <p:cNvPr id="3076" name="Group 4"/>
          <p:cNvGrpSpPr/>
          <p:nvPr/>
        </p:nvGrpSpPr>
        <p:grpSpPr bwMode="auto">
          <a:xfrm>
            <a:off x="0" y="44450"/>
            <a:ext cx="10118725" cy="1100138"/>
            <a:chOff x="0" y="0"/>
            <a:chExt cx="15936" cy="1733"/>
          </a:xfrm>
        </p:grpSpPr>
        <p:grpSp>
          <p:nvGrpSpPr>
            <p:cNvPr id="3082" name="Group 5"/>
            <p:cNvGrpSpPr/>
            <p:nvPr userDrawn="1"/>
          </p:nvGrpSpPr>
          <p:grpSpPr bwMode="auto">
            <a:xfrm>
              <a:off x="0" y="0"/>
              <a:ext cx="9072" cy="1437"/>
              <a:chOff x="0" y="0"/>
              <a:chExt cx="3629" cy="575"/>
            </a:xfrm>
          </p:grpSpPr>
          <p:sp>
            <p:nvSpPr>
              <p:cNvPr id="3177" name="Oval 10"/>
              <p:cNvSpPr>
                <a:spLocks noChangeArrowheads="1"/>
              </p:cNvSpPr>
              <p:nvPr/>
            </p:nvSpPr>
            <p:spPr bwMode="auto">
              <a:xfrm>
                <a:off x="0" y="6"/>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8" name="Oval 11"/>
              <p:cNvSpPr>
                <a:spLocks noChangeArrowheads="1"/>
              </p:cNvSpPr>
              <p:nvPr/>
            </p:nvSpPr>
            <p:spPr bwMode="auto">
              <a:xfrm>
                <a:off x="117" y="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9" name="Oval 12"/>
              <p:cNvSpPr>
                <a:spLocks noChangeArrowheads="1"/>
              </p:cNvSpPr>
              <p:nvPr/>
            </p:nvSpPr>
            <p:spPr bwMode="auto">
              <a:xfrm>
                <a:off x="234" y="5"/>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0" name="Oval 13"/>
              <p:cNvSpPr>
                <a:spLocks noChangeArrowheads="1"/>
              </p:cNvSpPr>
              <p:nvPr/>
            </p:nvSpPr>
            <p:spPr bwMode="auto">
              <a:xfrm>
                <a:off x="351" y="3"/>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1" name="Oval 14"/>
              <p:cNvSpPr>
                <a:spLocks noChangeArrowheads="1"/>
              </p:cNvSpPr>
              <p:nvPr/>
            </p:nvSpPr>
            <p:spPr bwMode="auto">
              <a:xfrm>
                <a:off x="467" y="4"/>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2" name="Oval 15"/>
              <p:cNvSpPr>
                <a:spLocks noChangeArrowheads="1"/>
              </p:cNvSpPr>
              <p:nvPr/>
            </p:nvSpPr>
            <p:spPr bwMode="auto">
              <a:xfrm>
                <a:off x="584" y="2"/>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3" name="Oval 16"/>
              <p:cNvSpPr>
                <a:spLocks noChangeArrowheads="1"/>
              </p:cNvSpPr>
              <p:nvPr/>
            </p:nvSpPr>
            <p:spPr bwMode="auto">
              <a:xfrm>
                <a:off x="709" y="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4" name="Oval 17"/>
              <p:cNvSpPr>
                <a:spLocks noChangeArrowheads="1"/>
              </p:cNvSpPr>
              <p:nvPr/>
            </p:nvSpPr>
            <p:spPr bwMode="auto">
              <a:xfrm>
                <a:off x="826" y="2"/>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5" name="Oval 18"/>
              <p:cNvSpPr>
                <a:spLocks noChangeArrowheads="1"/>
              </p:cNvSpPr>
              <p:nvPr/>
            </p:nvSpPr>
            <p:spPr bwMode="auto">
              <a:xfrm>
                <a:off x="943" y="3"/>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6" name="Oval 19"/>
              <p:cNvSpPr>
                <a:spLocks noChangeArrowheads="1"/>
              </p:cNvSpPr>
              <p:nvPr/>
            </p:nvSpPr>
            <p:spPr bwMode="auto">
              <a:xfrm>
                <a:off x="1059" y="1"/>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7" name="Oval 20"/>
              <p:cNvSpPr>
                <a:spLocks noChangeArrowheads="1"/>
              </p:cNvSpPr>
              <p:nvPr/>
            </p:nvSpPr>
            <p:spPr bwMode="auto">
              <a:xfrm>
                <a:off x="1176" y="2"/>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8" name="Oval 21"/>
              <p:cNvSpPr>
                <a:spLocks noChangeArrowheads="1"/>
              </p:cNvSpPr>
              <p:nvPr/>
            </p:nvSpPr>
            <p:spPr bwMode="auto">
              <a:xfrm>
                <a:off x="1293" y="0"/>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89" name="Oval 22"/>
              <p:cNvSpPr>
                <a:spLocks noChangeArrowheads="1"/>
              </p:cNvSpPr>
              <p:nvPr/>
            </p:nvSpPr>
            <p:spPr bwMode="auto">
              <a:xfrm>
                <a:off x="1418" y="5"/>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0" name="Oval 23"/>
              <p:cNvSpPr>
                <a:spLocks noChangeArrowheads="1"/>
              </p:cNvSpPr>
              <p:nvPr/>
            </p:nvSpPr>
            <p:spPr bwMode="auto">
              <a:xfrm>
                <a:off x="1534" y="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1" name="Oval 24"/>
              <p:cNvSpPr>
                <a:spLocks noChangeArrowheads="1"/>
              </p:cNvSpPr>
              <p:nvPr/>
            </p:nvSpPr>
            <p:spPr bwMode="auto">
              <a:xfrm>
                <a:off x="1651" y="4"/>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2" name="Oval 25"/>
              <p:cNvSpPr>
                <a:spLocks noChangeArrowheads="1"/>
              </p:cNvSpPr>
              <p:nvPr/>
            </p:nvSpPr>
            <p:spPr bwMode="auto">
              <a:xfrm>
                <a:off x="1768" y="2"/>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3" name="Oval 26"/>
              <p:cNvSpPr>
                <a:spLocks noChangeArrowheads="1"/>
              </p:cNvSpPr>
              <p:nvPr/>
            </p:nvSpPr>
            <p:spPr bwMode="auto">
              <a:xfrm>
                <a:off x="1885" y="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4" name="Oval 27"/>
              <p:cNvSpPr>
                <a:spLocks noChangeArrowheads="1"/>
              </p:cNvSpPr>
              <p:nvPr/>
            </p:nvSpPr>
            <p:spPr bwMode="auto">
              <a:xfrm>
                <a:off x="2002" y="1"/>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5" name="Oval 28"/>
              <p:cNvSpPr>
                <a:spLocks noChangeArrowheads="1"/>
              </p:cNvSpPr>
              <p:nvPr/>
            </p:nvSpPr>
            <p:spPr bwMode="auto">
              <a:xfrm>
                <a:off x="2126" y="6"/>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6" name="Oval 29"/>
              <p:cNvSpPr>
                <a:spLocks noChangeArrowheads="1"/>
              </p:cNvSpPr>
              <p:nvPr/>
            </p:nvSpPr>
            <p:spPr bwMode="auto">
              <a:xfrm>
                <a:off x="2243" y="4"/>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7" name="Oval 30"/>
              <p:cNvSpPr>
                <a:spLocks noChangeArrowheads="1"/>
              </p:cNvSpPr>
              <p:nvPr/>
            </p:nvSpPr>
            <p:spPr bwMode="auto">
              <a:xfrm>
                <a:off x="2360" y="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8" name="Oval 31"/>
              <p:cNvSpPr>
                <a:spLocks noChangeArrowheads="1"/>
              </p:cNvSpPr>
              <p:nvPr/>
            </p:nvSpPr>
            <p:spPr bwMode="auto">
              <a:xfrm>
                <a:off x="2477" y="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99" name="Oval 32"/>
              <p:cNvSpPr>
                <a:spLocks noChangeArrowheads="1"/>
              </p:cNvSpPr>
              <p:nvPr/>
            </p:nvSpPr>
            <p:spPr bwMode="auto">
              <a:xfrm>
                <a:off x="2594" y="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0" name="Oval 33"/>
              <p:cNvSpPr>
                <a:spLocks noChangeArrowheads="1"/>
              </p:cNvSpPr>
              <p:nvPr/>
            </p:nvSpPr>
            <p:spPr bwMode="auto">
              <a:xfrm>
                <a:off x="2711" y="2"/>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1" name="Oval 34"/>
              <p:cNvSpPr>
                <a:spLocks noChangeArrowheads="1"/>
              </p:cNvSpPr>
              <p:nvPr/>
            </p:nvSpPr>
            <p:spPr bwMode="auto">
              <a:xfrm>
                <a:off x="2835" y="7"/>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2" name="Oval 35"/>
              <p:cNvSpPr>
                <a:spLocks noChangeArrowheads="1"/>
              </p:cNvSpPr>
              <p:nvPr/>
            </p:nvSpPr>
            <p:spPr bwMode="auto">
              <a:xfrm>
                <a:off x="2952" y="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3" name="Oval 36"/>
              <p:cNvSpPr>
                <a:spLocks noChangeArrowheads="1"/>
              </p:cNvSpPr>
              <p:nvPr/>
            </p:nvSpPr>
            <p:spPr bwMode="auto">
              <a:xfrm>
                <a:off x="3069" y="6"/>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4" name="Oval 37"/>
              <p:cNvSpPr>
                <a:spLocks noChangeArrowheads="1"/>
              </p:cNvSpPr>
              <p:nvPr/>
            </p:nvSpPr>
            <p:spPr bwMode="auto">
              <a:xfrm>
                <a:off x="3186" y="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5" name="Oval 38"/>
              <p:cNvSpPr>
                <a:spLocks noChangeArrowheads="1"/>
              </p:cNvSpPr>
              <p:nvPr/>
            </p:nvSpPr>
            <p:spPr bwMode="auto">
              <a:xfrm>
                <a:off x="3303" y="5"/>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6" name="Oval 39"/>
              <p:cNvSpPr>
                <a:spLocks noChangeArrowheads="1"/>
              </p:cNvSpPr>
              <p:nvPr/>
            </p:nvSpPr>
            <p:spPr bwMode="auto">
              <a:xfrm>
                <a:off x="0" y="126"/>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7" name="Oval 40"/>
              <p:cNvSpPr>
                <a:spLocks noChangeArrowheads="1"/>
              </p:cNvSpPr>
              <p:nvPr/>
            </p:nvSpPr>
            <p:spPr bwMode="auto">
              <a:xfrm>
                <a:off x="117" y="12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8" name="Oval 41"/>
              <p:cNvSpPr>
                <a:spLocks noChangeArrowheads="1"/>
              </p:cNvSpPr>
              <p:nvPr/>
            </p:nvSpPr>
            <p:spPr bwMode="auto">
              <a:xfrm>
                <a:off x="234" y="125"/>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09" name="Oval 42"/>
              <p:cNvSpPr>
                <a:spLocks noChangeArrowheads="1"/>
              </p:cNvSpPr>
              <p:nvPr/>
            </p:nvSpPr>
            <p:spPr bwMode="auto">
              <a:xfrm>
                <a:off x="351" y="123"/>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0" name="Oval 43"/>
              <p:cNvSpPr>
                <a:spLocks noChangeArrowheads="1"/>
              </p:cNvSpPr>
              <p:nvPr/>
            </p:nvSpPr>
            <p:spPr bwMode="auto">
              <a:xfrm>
                <a:off x="467" y="124"/>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1" name="Oval 44"/>
              <p:cNvSpPr>
                <a:spLocks noChangeArrowheads="1"/>
              </p:cNvSpPr>
              <p:nvPr/>
            </p:nvSpPr>
            <p:spPr bwMode="auto">
              <a:xfrm>
                <a:off x="584" y="122"/>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2" name="Oval 45"/>
              <p:cNvSpPr>
                <a:spLocks noChangeArrowheads="1"/>
              </p:cNvSpPr>
              <p:nvPr/>
            </p:nvSpPr>
            <p:spPr bwMode="auto">
              <a:xfrm>
                <a:off x="709" y="12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3" name="Oval 46"/>
              <p:cNvSpPr>
                <a:spLocks noChangeArrowheads="1"/>
              </p:cNvSpPr>
              <p:nvPr/>
            </p:nvSpPr>
            <p:spPr bwMode="auto">
              <a:xfrm>
                <a:off x="826" y="122"/>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4" name="Oval 47"/>
              <p:cNvSpPr>
                <a:spLocks noChangeArrowheads="1"/>
              </p:cNvSpPr>
              <p:nvPr/>
            </p:nvSpPr>
            <p:spPr bwMode="auto">
              <a:xfrm>
                <a:off x="943" y="123"/>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5" name="Oval 48"/>
              <p:cNvSpPr>
                <a:spLocks noChangeArrowheads="1"/>
              </p:cNvSpPr>
              <p:nvPr/>
            </p:nvSpPr>
            <p:spPr bwMode="auto">
              <a:xfrm>
                <a:off x="1059" y="121"/>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6" name="Oval 49"/>
              <p:cNvSpPr>
                <a:spLocks noChangeArrowheads="1"/>
              </p:cNvSpPr>
              <p:nvPr/>
            </p:nvSpPr>
            <p:spPr bwMode="auto">
              <a:xfrm>
                <a:off x="1176" y="122"/>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7" name="Oval 50"/>
              <p:cNvSpPr>
                <a:spLocks noChangeArrowheads="1"/>
              </p:cNvSpPr>
              <p:nvPr/>
            </p:nvSpPr>
            <p:spPr bwMode="auto">
              <a:xfrm>
                <a:off x="1293" y="120"/>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8" name="Oval 51"/>
              <p:cNvSpPr>
                <a:spLocks noChangeArrowheads="1"/>
              </p:cNvSpPr>
              <p:nvPr/>
            </p:nvSpPr>
            <p:spPr bwMode="auto">
              <a:xfrm>
                <a:off x="1418" y="125"/>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19" name="Oval 52"/>
              <p:cNvSpPr>
                <a:spLocks noChangeArrowheads="1"/>
              </p:cNvSpPr>
              <p:nvPr/>
            </p:nvSpPr>
            <p:spPr bwMode="auto">
              <a:xfrm>
                <a:off x="1534" y="12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0" name="Oval 53"/>
              <p:cNvSpPr>
                <a:spLocks noChangeArrowheads="1"/>
              </p:cNvSpPr>
              <p:nvPr/>
            </p:nvSpPr>
            <p:spPr bwMode="auto">
              <a:xfrm>
                <a:off x="1651" y="124"/>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1" name="Oval 54"/>
              <p:cNvSpPr>
                <a:spLocks noChangeArrowheads="1"/>
              </p:cNvSpPr>
              <p:nvPr/>
            </p:nvSpPr>
            <p:spPr bwMode="auto">
              <a:xfrm>
                <a:off x="1768" y="122"/>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2" name="Oval 55"/>
              <p:cNvSpPr>
                <a:spLocks noChangeArrowheads="1"/>
              </p:cNvSpPr>
              <p:nvPr/>
            </p:nvSpPr>
            <p:spPr bwMode="auto">
              <a:xfrm>
                <a:off x="1885" y="12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3" name="Oval 56"/>
              <p:cNvSpPr>
                <a:spLocks noChangeArrowheads="1"/>
              </p:cNvSpPr>
              <p:nvPr/>
            </p:nvSpPr>
            <p:spPr bwMode="auto">
              <a:xfrm>
                <a:off x="2002" y="121"/>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4" name="Oval 57"/>
              <p:cNvSpPr>
                <a:spLocks noChangeArrowheads="1"/>
              </p:cNvSpPr>
              <p:nvPr/>
            </p:nvSpPr>
            <p:spPr bwMode="auto">
              <a:xfrm>
                <a:off x="2126" y="126"/>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5" name="Oval 58"/>
              <p:cNvSpPr>
                <a:spLocks noChangeArrowheads="1"/>
              </p:cNvSpPr>
              <p:nvPr/>
            </p:nvSpPr>
            <p:spPr bwMode="auto">
              <a:xfrm>
                <a:off x="2243" y="124"/>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6" name="Oval 59"/>
              <p:cNvSpPr>
                <a:spLocks noChangeArrowheads="1"/>
              </p:cNvSpPr>
              <p:nvPr/>
            </p:nvSpPr>
            <p:spPr bwMode="auto">
              <a:xfrm>
                <a:off x="2360" y="12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7" name="Oval 60"/>
              <p:cNvSpPr>
                <a:spLocks noChangeArrowheads="1"/>
              </p:cNvSpPr>
              <p:nvPr/>
            </p:nvSpPr>
            <p:spPr bwMode="auto">
              <a:xfrm>
                <a:off x="2477" y="12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8" name="Oval 61"/>
              <p:cNvSpPr>
                <a:spLocks noChangeArrowheads="1"/>
              </p:cNvSpPr>
              <p:nvPr/>
            </p:nvSpPr>
            <p:spPr bwMode="auto">
              <a:xfrm>
                <a:off x="2594" y="12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29" name="Oval 62"/>
              <p:cNvSpPr>
                <a:spLocks noChangeArrowheads="1"/>
              </p:cNvSpPr>
              <p:nvPr/>
            </p:nvSpPr>
            <p:spPr bwMode="auto">
              <a:xfrm>
                <a:off x="2711" y="122"/>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0" name="Oval 63"/>
              <p:cNvSpPr>
                <a:spLocks noChangeArrowheads="1"/>
              </p:cNvSpPr>
              <p:nvPr/>
            </p:nvSpPr>
            <p:spPr bwMode="auto">
              <a:xfrm>
                <a:off x="2835" y="127"/>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1" name="Oval 64"/>
              <p:cNvSpPr>
                <a:spLocks noChangeArrowheads="1"/>
              </p:cNvSpPr>
              <p:nvPr/>
            </p:nvSpPr>
            <p:spPr bwMode="auto">
              <a:xfrm>
                <a:off x="2952" y="12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2" name="Oval 65"/>
              <p:cNvSpPr>
                <a:spLocks noChangeArrowheads="1"/>
              </p:cNvSpPr>
              <p:nvPr/>
            </p:nvSpPr>
            <p:spPr bwMode="auto">
              <a:xfrm>
                <a:off x="3069" y="126"/>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3" name="Oval 66"/>
              <p:cNvSpPr>
                <a:spLocks noChangeArrowheads="1"/>
              </p:cNvSpPr>
              <p:nvPr/>
            </p:nvSpPr>
            <p:spPr bwMode="auto">
              <a:xfrm>
                <a:off x="3186" y="12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4" name="Oval 67"/>
              <p:cNvSpPr>
                <a:spLocks noChangeArrowheads="1"/>
              </p:cNvSpPr>
              <p:nvPr/>
            </p:nvSpPr>
            <p:spPr bwMode="auto">
              <a:xfrm>
                <a:off x="3303" y="125"/>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5" name="Oval 68"/>
              <p:cNvSpPr>
                <a:spLocks noChangeArrowheads="1"/>
              </p:cNvSpPr>
              <p:nvPr/>
            </p:nvSpPr>
            <p:spPr bwMode="auto">
              <a:xfrm>
                <a:off x="234" y="255"/>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6" name="Oval 69"/>
              <p:cNvSpPr>
                <a:spLocks noChangeArrowheads="1"/>
              </p:cNvSpPr>
              <p:nvPr/>
            </p:nvSpPr>
            <p:spPr bwMode="auto">
              <a:xfrm>
                <a:off x="351" y="253"/>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7" name="Oval 70"/>
              <p:cNvSpPr>
                <a:spLocks noChangeArrowheads="1"/>
              </p:cNvSpPr>
              <p:nvPr/>
            </p:nvSpPr>
            <p:spPr bwMode="auto">
              <a:xfrm>
                <a:off x="467" y="254"/>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8" name="Oval 71"/>
              <p:cNvSpPr>
                <a:spLocks noChangeArrowheads="1"/>
              </p:cNvSpPr>
              <p:nvPr/>
            </p:nvSpPr>
            <p:spPr bwMode="auto">
              <a:xfrm>
                <a:off x="584" y="252"/>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39" name="Oval 72"/>
              <p:cNvSpPr>
                <a:spLocks noChangeArrowheads="1"/>
              </p:cNvSpPr>
              <p:nvPr/>
            </p:nvSpPr>
            <p:spPr bwMode="auto">
              <a:xfrm>
                <a:off x="701" y="253"/>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0" name="Oval 73"/>
              <p:cNvSpPr>
                <a:spLocks noChangeArrowheads="1"/>
              </p:cNvSpPr>
              <p:nvPr/>
            </p:nvSpPr>
            <p:spPr bwMode="auto">
              <a:xfrm>
                <a:off x="818" y="251"/>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1" name="Oval 74"/>
              <p:cNvSpPr>
                <a:spLocks noChangeArrowheads="1"/>
              </p:cNvSpPr>
              <p:nvPr/>
            </p:nvSpPr>
            <p:spPr bwMode="auto">
              <a:xfrm>
                <a:off x="943" y="253"/>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2" name="Oval 75"/>
              <p:cNvSpPr>
                <a:spLocks noChangeArrowheads="1"/>
              </p:cNvSpPr>
              <p:nvPr/>
            </p:nvSpPr>
            <p:spPr bwMode="auto">
              <a:xfrm>
                <a:off x="1059" y="251"/>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3" name="Oval 76"/>
              <p:cNvSpPr>
                <a:spLocks noChangeArrowheads="1"/>
              </p:cNvSpPr>
              <p:nvPr/>
            </p:nvSpPr>
            <p:spPr bwMode="auto">
              <a:xfrm>
                <a:off x="1176" y="252"/>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4" name="Oval 77"/>
              <p:cNvSpPr>
                <a:spLocks noChangeArrowheads="1"/>
              </p:cNvSpPr>
              <p:nvPr/>
            </p:nvSpPr>
            <p:spPr bwMode="auto">
              <a:xfrm>
                <a:off x="1293" y="250"/>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5" name="Oval 78"/>
              <p:cNvSpPr>
                <a:spLocks noChangeArrowheads="1"/>
              </p:cNvSpPr>
              <p:nvPr/>
            </p:nvSpPr>
            <p:spPr bwMode="auto">
              <a:xfrm>
                <a:off x="1410" y="251"/>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6" name="Oval 79"/>
              <p:cNvSpPr>
                <a:spLocks noChangeArrowheads="1"/>
              </p:cNvSpPr>
              <p:nvPr/>
            </p:nvSpPr>
            <p:spPr bwMode="auto">
              <a:xfrm>
                <a:off x="1527" y="249"/>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7" name="Oval 80"/>
              <p:cNvSpPr>
                <a:spLocks noChangeArrowheads="1"/>
              </p:cNvSpPr>
              <p:nvPr/>
            </p:nvSpPr>
            <p:spPr bwMode="auto">
              <a:xfrm>
                <a:off x="1651" y="254"/>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8" name="Oval 81"/>
              <p:cNvSpPr>
                <a:spLocks noChangeArrowheads="1"/>
              </p:cNvSpPr>
              <p:nvPr/>
            </p:nvSpPr>
            <p:spPr bwMode="auto">
              <a:xfrm>
                <a:off x="1768" y="252"/>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49" name="Oval 82"/>
              <p:cNvSpPr>
                <a:spLocks noChangeArrowheads="1"/>
              </p:cNvSpPr>
              <p:nvPr/>
            </p:nvSpPr>
            <p:spPr bwMode="auto">
              <a:xfrm>
                <a:off x="1885" y="253"/>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0" name="Oval 83"/>
              <p:cNvSpPr>
                <a:spLocks noChangeArrowheads="1"/>
              </p:cNvSpPr>
              <p:nvPr/>
            </p:nvSpPr>
            <p:spPr bwMode="auto">
              <a:xfrm>
                <a:off x="2002" y="251"/>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1" name="Oval 84"/>
              <p:cNvSpPr>
                <a:spLocks noChangeArrowheads="1"/>
              </p:cNvSpPr>
              <p:nvPr/>
            </p:nvSpPr>
            <p:spPr bwMode="auto">
              <a:xfrm>
                <a:off x="2119" y="252"/>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2" name="Oval 85"/>
              <p:cNvSpPr>
                <a:spLocks noChangeArrowheads="1"/>
              </p:cNvSpPr>
              <p:nvPr/>
            </p:nvSpPr>
            <p:spPr bwMode="auto">
              <a:xfrm>
                <a:off x="2236" y="250"/>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3" name="Oval 86"/>
              <p:cNvSpPr>
                <a:spLocks noChangeArrowheads="1"/>
              </p:cNvSpPr>
              <p:nvPr/>
            </p:nvSpPr>
            <p:spPr bwMode="auto">
              <a:xfrm>
                <a:off x="2360" y="255"/>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4" name="Oval 87"/>
              <p:cNvSpPr>
                <a:spLocks noChangeArrowheads="1"/>
              </p:cNvSpPr>
              <p:nvPr/>
            </p:nvSpPr>
            <p:spPr bwMode="auto">
              <a:xfrm>
                <a:off x="2477" y="253"/>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5" name="Oval 88"/>
              <p:cNvSpPr>
                <a:spLocks noChangeArrowheads="1"/>
              </p:cNvSpPr>
              <p:nvPr/>
            </p:nvSpPr>
            <p:spPr bwMode="auto">
              <a:xfrm>
                <a:off x="2594" y="254"/>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6" name="Oval 89"/>
              <p:cNvSpPr>
                <a:spLocks noChangeArrowheads="1"/>
              </p:cNvSpPr>
              <p:nvPr/>
            </p:nvSpPr>
            <p:spPr bwMode="auto">
              <a:xfrm>
                <a:off x="2711" y="252"/>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7" name="Oval 90"/>
              <p:cNvSpPr>
                <a:spLocks noChangeArrowheads="1"/>
              </p:cNvSpPr>
              <p:nvPr/>
            </p:nvSpPr>
            <p:spPr bwMode="auto">
              <a:xfrm>
                <a:off x="2828" y="253"/>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8" name="Oval 91"/>
              <p:cNvSpPr>
                <a:spLocks noChangeArrowheads="1"/>
              </p:cNvSpPr>
              <p:nvPr/>
            </p:nvSpPr>
            <p:spPr bwMode="auto">
              <a:xfrm>
                <a:off x="2944" y="251"/>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59" name="Oval 92"/>
              <p:cNvSpPr>
                <a:spLocks noChangeArrowheads="1"/>
              </p:cNvSpPr>
              <p:nvPr/>
            </p:nvSpPr>
            <p:spPr bwMode="auto">
              <a:xfrm>
                <a:off x="3069" y="256"/>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0" name="Oval 93"/>
              <p:cNvSpPr>
                <a:spLocks noChangeArrowheads="1"/>
              </p:cNvSpPr>
              <p:nvPr/>
            </p:nvSpPr>
            <p:spPr bwMode="auto">
              <a:xfrm>
                <a:off x="3186" y="254"/>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1" name="Oval 94"/>
              <p:cNvSpPr>
                <a:spLocks noChangeArrowheads="1"/>
              </p:cNvSpPr>
              <p:nvPr/>
            </p:nvSpPr>
            <p:spPr bwMode="auto">
              <a:xfrm>
                <a:off x="3303" y="255"/>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2" name="Oval 95"/>
              <p:cNvSpPr>
                <a:spLocks noChangeArrowheads="1"/>
              </p:cNvSpPr>
              <p:nvPr/>
            </p:nvSpPr>
            <p:spPr bwMode="auto">
              <a:xfrm>
                <a:off x="3420" y="253"/>
                <a:ext cx="92"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3" name="Oval 96"/>
              <p:cNvSpPr>
                <a:spLocks noChangeArrowheads="1"/>
              </p:cNvSpPr>
              <p:nvPr/>
            </p:nvSpPr>
            <p:spPr bwMode="auto">
              <a:xfrm>
                <a:off x="3536" y="254"/>
                <a:ext cx="93" cy="84"/>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4" name="Oval 97"/>
              <p:cNvSpPr>
                <a:spLocks noChangeArrowheads="1"/>
              </p:cNvSpPr>
              <p:nvPr/>
            </p:nvSpPr>
            <p:spPr bwMode="auto">
              <a:xfrm>
                <a:off x="476" y="371"/>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5" name="Oval 98"/>
              <p:cNvSpPr>
                <a:spLocks noChangeArrowheads="1"/>
              </p:cNvSpPr>
              <p:nvPr/>
            </p:nvSpPr>
            <p:spPr bwMode="auto">
              <a:xfrm>
                <a:off x="593" y="369"/>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6" name="Oval 99"/>
              <p:cNvSpPr>
                <a:spLocks noChangeArrowheads="1"/>
              </p:cNvSpPr>
              <p:nvPr/>
            </p:nvSpPr>
            <p:spPr bwMode="auto">
              <a:xfrm>
                <a:off x="710" y="370"/>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7" name="Oval 100"/>
              <p:cNvSpPr>
                <a:spLocks noChangeArrowheads="1"/>
              </p:cNvSpPr>
              <p:nvPr/>
            </p:nvSpPr>
            <p:spPr bwMode="auto">
              <a:xfrm>
                <a:off x="827" y="368"/>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8" name="Oval 101"/>
              <p:cNvSpPr>
                <a:spLocks noChangeArrowheads="1"/>
              </p:cNvSpPr>
              <p:nvPr/>
            </p:nvSpPr>
            <p:spPr bwMode="auto">
              <a:xfrm>
                <a:off x="944" y="369"/>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69" name="Oval 102"/>
              <p:cNvSpPr>
                <a:spLocks noChangeArrowheads="1"/>
              </p:cNvSpPr>
              <p:nvPr/>
            </p:nvSpPr>
            <p:spPr bwMode="auto">
              <a:xfrm>
                <a:off x="1060" y="367"/>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0" name="Oval 103"/>
              <p:cNvSpPr>
                <a:spLocks noChangeArrowheads="1"/>
              </p:cNvSpPr>
              <p:nvPr/>
            </p:nvSpPr>
            <p:spPr bwMode="auto">
              <a:xfrm>
                <a:off x="1185" y="369"/>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1" name="Oval 104"/>
              <p:cNvSpPr>
                <a:spLocks noChangeArrowheads="1"/>
              </p:cNvSpPr>
              <p:nvPr/>
            </p:nvSpPr>
            <p:spPr bwMode="auto">
              <a:xfrm>
                <a:off x="1302" y="36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2" name="Oval 105"/>
              <p:cNvSpPr>
                <a:spLocks noChangeArrowheads="1"/>
              </p:cNvSpPr>
              <p:nvPr/>
            </p:nvSpPr>
            <p:spPr bwMode="auto">
              <a:xfrm>
                <a:off x="1419" y="368"/>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3" name="Oval 106"/>
              <p:cNvSpPr>
                <a:spLocks noChangeArrowheads="1"/>
              </p:cNvSpPr>
              <p:nvPr/>
            </p:nvSpPr>
            <p:spPr bwMode="auto">
              <a:xfrm>
                <a:off x="1536" y="366"/>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4" name="Oval 107"/>
              <p:cNvSpPr>
                <a:spLocks noChangeArrowheads="1"/>
              </p:cNvSpPr>
              <p:nvPr/>
            </p:nvSpPr>
            <p:spPr bwMode="auto">
              <a:xfrm>
                <a:off x="1652" y="367"/>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5" name="Oval 108"/>
              <p:cNvSpPr>
                <a:spLocks noChangeArrowheads="1"/>
              </p:cNvSpPr>
              <p:nvPr/>
            </p:nvSpPr>
            <p:spPr bwMode="auto">
              <a:xfrm>
                <a:off x="1769" y="365"/>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6" name="Oval 109"/>
              <p:cNvSpPr>
                <a:spLocks noChangeArrowheads="1"/>
              </p:cNvSpPr>
              <p:nvPr/>
            </p:nvSpPr>
            <p:spPr bwMode="auto">
              <a:xfrm>
                <a:off x="1894" y="370"/>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7" name="Oval 110"/>
              <p:cNvSpPr>
                <a:spLocks noChangeArrowheads="1"/>
              </p:cNvSpPr>
              <p:nvPr/>
            </p:nvSpPr>
            <p:spPr bwMode="auto">
              <a:xfrm>
                <a:off x="2011" y="368"/>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278" name="Oval 111"/>
              <p:cNvSpPr>
                <a:spLocks noChangeArrowheads="1"/>
              </p:cNvSpPr>
              <p:nvPr/>
            </p:nvSpPr>
            <p:spPr bwMode="auto">
              <a:xfrm>
                <a:off x="485" y="491"/>
                <a:ext cx="93" cy="84"/>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2" name="Oval 112"/>
              <p:cNvSpPr>
                <a:spLocks noChangeArrowheads="1"/>
              </p:cNvSpPr>
              <p:nvPr/>
            </p:nvSpPr>
            <p:spPr bwMode="auto">
              <a:xfrm>
                <a:off x="602" y="489"/>
                <a:ext cx="92" cy="84"/>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 name="Oval 113"/>
              <p:cNvSpPr>
                <a:spLocks noChangeArrowheads="1"/>
              </p:cNvSpPr>
              <p:nvPr/>
            </p:nvSpPr>
            <p:spPr bwMode="auto">
              <a:xfrm>
                <a:off x="1060" y="486"/>
                <a:ext cx="93" cy="84"/>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4" name="Oval 114"/>
              <p:cNvSpPr>
                <a:spLocks noChangeArrowheads="1"/>
              </p:cNvSpPr>
              <p:nvPr/>
            </p:nvSpPr>
            <p:spPr bwMode="auto">
              <a:xfrm>
                <a:off x="1200" y="485"/>
                <a:ext cx="93" cy="84"/>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3083" name="Oval 10"/>
            <p:cNvSpPr>
              <a:spLocks noChangeArrowheads="1"/>
            </p:cNvSpPr>
            <p:nvPr userDrawn="1"/>
          </p:nvSpPr>
          <p:spPr bwMode="auto">
            <a:xfrm>
              <a:off x="8616" y="15"/>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4" name="Oval 11"/>
            <p:cNvSpPr>
              <a:spLocks noChangeArrowheads="1"/>
            </p:cNvSpPr>
            <p:nvPr userDrawn="1"/>
          </p:nvSpPr>
          <p:spPr bwMode="auto">
            <a:xfrm>
              <a:off x="8911" y="10"/>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5" name="Oval 12"/>
            <p:cNvSpPr>
              <a:spLocks noChangeArrowheads="1"/>
            </p:cNvSpPr>
            <p:nvPr userDrawn="1"/>
          </p:nvSpPr>
          <p:spPr bwMode="auto">
            <a:xfrm>
              <a:off x="9203" y="13"/>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6" name="Oval 13"/>
            <p:cNvSpPr>
              <a:spLocks noChangeArrowheads="1"/>
            </p:cNvSpPr>
            <p:nvPr userDrawn="1"/>
          </p:nvSpPr>
          <p:spPr bwMode="auto">
            <a:xfrm>
              <a:off x="9496" y="8"/>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7" name="Oval 14"/>
            <p:cNvSpPr>
              <a:spLocks noChangeArrowheads="1"/>
            </p:cNvSpPr>
            <p:nvPr userDrawn="1"/>
          </p:nvSpPr>
          <p:spPr bwMode="auto">
            <a:xfrm>
              <a:off x="9783" y="10"/>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8" name="Oval 15"/>
            <p:cNvSpPr>
              <a:spLocks noChangeArrowheads="1"/>
            </p:cNvSpPr>
            <p:nvPr userDrawn="1"/>
          </p:nvSpPr>
          <p:spPr bwMode="auto">
            <a:xfrm>
              <a:off x="10076" y="5"/>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89" name="Oval 16"/>
            <p:cNvSpPr>
              <a:spLocks noChangeArrowheads="1"/>
            </p:cNvSpPr>
            <p:nvPr userDrawn="1"/>
          </p:nvSpPr>
          <p:spPr bwMode="auto">
            <a:xfrm>
              <a:off x="10391" y="10"/>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0" name="Oval 17"/>
            <p:cNvSpPr>
              <a:spLocks noChangeArrowheads="1"/>
            </p:cNvSpPr>
            <p:nvPr userDrawn="1"/>
          </p:nvSpPr>
          <p:spPr bwMode="auto">
            <a:xfrm>
              <a:off x="10683" y="5"/>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1" name="Oval 18"/>
            <p:cNvSpPr>
              <a:spLocks noChangeArrowheads="1"/>
            </p:cNvSpPr>
            <p:nvPr userDrawn="1"/>
          </p:nvSpPr>
          <p:spPr bwMode="auto">
            <a:xfrm>
              <a:off x="10976" y="8"/>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2" name="Oval 19"/>
            <p:cNvSpPr>
              <a:spLocks noChangeArrowheads="1"/>
            </p:cNvSpPr>
            <p:nvPr userDrawn="1"/>
          </p:nvSpPr>
          <p:spPr bwMode="auto">
            <a:xfrm>
              <a:off x="11263" y="3"/>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3" name="Oval 20"/>
            <p:cNvSpPr>
              <a:spLocks noChangeArrowheads="1"/>
            </p:cNvSpPr>
            <p:nvPr userDrawn="1"/>
          </p:nvSpPr>
          <p:spPr bwMode="auto">
            <a:xfrm>
              <a:off x="11556" y="5"/>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4" name="Oval 21"/>
            <p:cNvSpPr>
              <a:spLocks noChangeArrowheads="1"/>
            </p:cNvSpPr>
            <p:nvPr userDrawn="1"/>
          </p:nvSpPr>
          <p:spPr bwMode="auto">
            <a:xfrm>
              <a:off x="11848" y="0"/>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5" name="Oval 22"/>
            <p:cNvSpPr>
              <a:spLocks noChangeArrowheads="1"/>
            </p:cNvSpPr>
            <p:nvPr userDrawn="1"/>
          </p:nvSpPr>
          <p:spPr bwMode="auto">
            <a:xfrm>
              <a:off x="12163" y="13"/>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6" name="Oval 23"/>
            <p:cNvSpPr>
              <a:spLocks noChangeArrowheads="1"/>
            </p:cNvSpPr>
            <p:nvPr userDrawn="1"/>
          </p:nvSpPr>
          <p:spPr bwMode="auto">
            <a:xfrm>
              <a:off x="12451" y="8"/>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7" name="Oval 24"/>
            <p:cNvSpPr>
              <a:spLocks noChangeArrowheads="1"/>
            </p:cNvSpPr>
            <p:nvPr userDrawn="1"/>
          </p:nvSpPr>
          <p:spPr bwMode="auto">
            <a:xfrm>
              <a:off x="12743" y="10"/>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8" name="Oval 25"/>
            <p:cNvSpPr>
              <a:spLocks noChangeArrowheads="1"/>
            </p:cNvSpPr>
            <p:nvPr userDrawn="1"/>
          </p:nvSpPr>
          <p:spPr bwMode="auto">
            <a:xfrm>
              <a:off x="13036" y="5"/>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099" name="Oval 26"/>
            <p:cNvSpPr>
              <a:spLocks noChangeArrowheads="1"/>
            </p:cNvSpPr>
            <p:nvPr userDrawn="1"/>
          </p:nvSpPr>
          <p:spPr bwMode="auto">
            <a:xfrm>
              <a:off x="13328" y="8"/>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0" name="Oval 27"/>
            <p:cNvSpPr>
              <a:spLocks noChangeArrowheads="1"/>
            </p:cNvSpPr>
            <p:nvPr userDrawn="1"/>
          </p:nvSpPr>
          <p:spPr bwMode="auto">
            <a:xfrm>
              <a:off x="13621" y="3"/>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1" name="Oval 28"/>
            <p:cNvSpPr>
              <a:spLocks noChangeArrowheads="1"/>
            </p:cNvSpPr>
            <p:nvPr userDrawn="1"/>
          </p:nvSpPr>
          <p:spPr bwMode="auto">
            <a:xfrm>
              <a:off x="13931" y="15"/>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2" name="Oval 29"/>
            <p:cNvSpPr>
              <a:spLocks noChangeArrowheads="1"/>
            </p:cNvSpPr>
            <p:nvPr userDrawn="1"/>
          </p:nvSpPr>
          <p:spPr bwMode="auto">
            <a:xfrm>
              <a:off x="14223" y="10"/>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3" name="Oval 30"/>
            <p:cNvSpPr>
              <a:spLocks noChangeArrowheads="1"/>
            </p:cNvSpPr>
            <p:nvPr userDrawn="1"/>
          </p:nvSpPr>
          <p:spPr bwMode="auto">
            <a:xfrm>
              <a:off x="14516" y="13"/>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4" name="Oval 31"/>
            <p:cNvSpPr>
              <a:spLocks noChangeArrowheads="1"/>
            </p:cNvSpPr>
            <p:nvPr userDrawn="1"/>
          </p:nvSpPr>
          <p:spPr bwMode="auto">
            <a:xfrm>
              <a:off x="14808" y="8"/>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5" name="Oval 32"/>
            <p:cNvSpPr>
              <a:spLocks noChangeArrowheads="1"/>
            </p:cNvSpPr>
            <p:nvPr userDrawn="1"/>
          </p:nvSpPr>
          <p:spPr bwMode="auto">
            <a:xfrm>
              <a:off x="15103" y="10"/>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6" name="Oval 33"/>
            <p:cNvSpPr>
              <a:spLocks noChangeArrowheads="1"/>
            </p:cNvSpPr>
            <p:nvPr userDrawn="1"/>
          </p:nvSpPr>
          <p:spPr bwMode="auto">
            <a:xfrm>
              <a:off x="15396" y="5"/>
              <a:ext cx="228"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7" name="Oval 34"/>
            <p:cNvSpPr>
              <a:spLocks noChangeArrowheads="1"/>
            </p:cNvSpPr>
            <p:nvPr userDrawn="1"/>
          </p:nvSpPr>
          <p:spPr bwMode="auto">
            <a:xfrm>
              <a:off x="15703" y="18"/>
              <a:ext cx="233" cy="208"/>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8" name="Oval 39"/>
            <p:cNvSpPr>
              <a:spLocks noChangeArrowheads="1"/>
            </p:cNvSpPr>
            <p:nvPr userDrawn="1"/>
          </p:nvSpPr>
          <p:spPr bwMode="auto">
            <a:xfrm>
              <a:off x="8616" y="315"/>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09" name="Oval 40"/>
            <p:cNvSpPr>
              <a:spLocks noChangeArrowheads="1"/>
            </p:cNvSpPr>
            <p:nvPr userDrawn="1"/>
          </p:nvSpPr>
          <p:spPr bwMode="auto">
            <a:xfrm>
              <a:off x="8911" y="310"/>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0" name="Oval 41"/>
            <p:cNvSpPr>
              <a:spLocks noChangeArrowheads="1"/>
            </p:cNvSpPr>
            <p:nvPr userDrawn="1"/>
          </p:nvSpPr>
          <p:spPr bwMode="auto">
            <a:xfrm>
              <a:off x="9203" y="313"/>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1" name="Oval 42"/>
            <p:cNvSpPr>
              <a:spLocks noChangeArrowheads="1"/>
            </p:cNvSpPr>
            <p:nvPr userDrawn="1"/>
          </p:nvSpPr>
          <p:spPr bwMode="auto">
            <a:xfrm>
              <a:off x="9496" y="308"/>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2" name="Oval 43"/>
            <p:cNvSpPr>
              <a:spLocks noChangeArrowheads="1"/>
            </p:cNvSpPr>
            <p:nvPr userDrawn="1"/>
          </p:nvSpPr>
          <p:spPr bwMode="auto">
            <a:xfrm>
              <a:off x="9783" y="310"/>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3" name="Oval 44"/>
            <p:cNvSpPr>
              <a:spLocks noChangeArrowheads="1"/>
            </p:cNvSpPr>
            <p:nvPr userDrawn="1"/>
          </p:nvSpPr>
          <p:spPr bwMode="auto">
            <a:xfrm>
              <a:off x="10076" y="305"/>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4" name="Oval 45"/>
            <p:cNvSpPr>
              <a:spLocks noChangeArrowheads="1"/>
            </p:cNvSpPr>
            <p:nvPr userDrawn="1"/>
          </p:nvSpPr>
          <p:spPr bwMode="auto">
            <a:xfrm>
              <a:off x="10391" y="310"/>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5" name="Oval 46"/>
            <p:cNvSpPr>
              <a:spLocks noChangeArrowheads="1"/>
            </p:cNvSpPr>
            <p:nvPr userDrawn="1"/>
          </p:nvSpPr>
          <p:spPr bwMode="auto">
            <a:xfrm>
              <a:off x="10683" y="305"/>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6" name="Oval 47"/>
            <p:cNvSpPr>
              <a:spLocks noChangeArrowheads="1"/>
            </p:cNvSpPr>
            <p:nvPr userDrawn="1"/>
          </p:nvSpPr>
          <p:spPr bwMode="auto">
            <a:xfrm>
              <a:off x="10976" y="308"/>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7" name="Oval 48"/>
            <p:cNvSpPr>
              <a:spLocks noChangeArrowheads="1"/>
            </p:cNvSpPr>
            <p:nvPr userDrawn="1"/>
          </p:nvSpPr>
          <p:spPr bwMode="auto">
            <a:xfrm>
              <a:off x="11263" y="303"/>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8" name="Oval 49"/>
            <p:cNvSpPr>
              <a:spLocks noChangeArrowheads="1"/>
            </p:cNvSpPr>
            <p:nvPr userDrawn="1"/>
          </p:nvSpPr>
          <p:spPr bwMode="auto">
            <a:xfrm>
              <a:off x="11556" y="305"/>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19" name="Oval 50"/>
            <p:cNvSpPr>
              <a:spLocks noChangeArrowheads="1"/>
            </p:cNvSpPr>
            <p:nvPr userDrawn="1"/>
          </p:nvSpPr>
          <p:spPr bwMode="auto">
            <a:xfrm>
              <a:off x="11848" y="300"/>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0" name="Oval 51"/>
            <p:cNvSpPr>
              <a:spLocks noChangeArrowheads="1"/>
            </p:cNvSpPr>
            <p:nvPr userDrawn="1"/>
          </p:nvSpPr>
          <p:spPr bwMode="auto">
            <a:xfrm>
              <a:off x="12163" y="313"/>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1" name="Oval 52"/>
            <p:cNvSpPr>
              <a:spLocks noChangeArrowheads="1"/>
            </p:cNvSpPr>
            <p:nvPr userDrawn="1"/>
          </p:nvSpPr>
          <p:spPr bwMode="auto">
            <a:xfrm>
              <a:off x="12451" y="308"/>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2" name="Oval 53"/>
            <p:cNvSpPr>
              <a:spLocks noChangeArrowheads="1"/>
            </p:cNvSpPr>
            <p:nvPr userDrawn="1"/>
          </p:nvSpPr>
          <p:spPr bwMode="auto">
            <a:xfrm>
              <a:off x="12743" y="310"/>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3" name="Oval 54"/>
            <p:cNvSpPr>
              <a:spLocks noChangeArrowheads="1"/>
            </p:cNvSpPr>
            <p:nvPr userDrawn="1"/>
          </p:nvSpPr>
          <p:spPr bwMode="auto">
            <a:xfrm>
              <a:off x="13036" y="305"/>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4" name="Oval 55"/>
            <p:cNvSpPr>
              <a:spLocks noChangeArrowheads="1"/>
            </p:cNvSpPr>
            <p:nvPr userDrawn="1"/>
          </p:nvSpPr>
          <p:spPr bwMode="auto">
            <a:xfrm>
              <a:off x="13328" y="308"/>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5" name="Oval 56"/>
            <p:cNvSpPr>
              <a:spLocks noChangeArrowheads="1"/>
            </p:cNvSpPr>
            <p:nvPr userDrawn="1"/>
          </p:nvSpPr>
          <p:spPr bwMode="auto">
            <a:xfrm>
              <a:off x="13621" y="303"/>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6" name="Oval 57"/>
            <p:cNvSpPr>
              <a:spLocks noChangeArrowheads="1"/>
            </p:cNvSpPr>
            <p:nvPr userDrawn="1"/>
          </p:nvSpPr>
          <p:spPr bwMode="auto">
            <a:xfrm>
              <a:off x="13931" y="315"/>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7" name="Oval 58"/>
            <p:cNvSpPr>
              <a:spLocks noChangeArrowheads="1"/>
            </p:cNvSpPr>
            <p:nvPr userDrawn="1"/>
          </p:nvSpPr>
          <p:spPr bwMode="auto">
            <a:xfrm>
              <a:off x="14223" y="310"/>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8" name="Oval 59"/>
            <p:cNvSpPr>
              <a:spLocks noChangeArrowheads="1"/>
            </p:cNvSpPr>
            <p:nvPr userDrawn="1"/>
          </p:nvSpPr>
          <p:spPr bwMode="auto">
            <a:xfrm>
              <a:off x="14516" y="313"/>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29" name="Oval 60"/>
            <p:cNvSpPr>
              <a:spLocks noChangeArrowheads="1"/>
            </p:cNvSpPr>
            <p:nvPr userDrawn="1"/>
          </p:nvSpPr>
          <p:spPr bwMode="auto">
            <a:xfrm>
              <a:off x="14808" y="308"/>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0" name="Oval 61"/>
            <p:cNvSpPr>
              <a:spLocks noChangeArrowheads="1"/>
            </p:cNvSpPr>
            <p:nvPr userDrawn="1"/>
          </p:nvSpPr>
          <p:spPr bwMode="auto">
            <a:xfrm>
              <a:off x="15103" y="310"/>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1" name="Oval 62"/>
            <p:cNvSpPr>
              <a:spLocks noChangeArrowheads="1"/>
            </p:cNvSpPr>
            <p:nvPr userDrawn="1"/>
          </p:nvSpPr>
          <p:spPr bwMode="auto">
            <a:xfrm>
              <a:off x="15396" y="305"/>
              <a:ext cx="228"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2" name="Oval 63"/>
            <p:cNvSpPr>
              <a:spLocks noChangeArrowheads="1"/>
            </p:cNvSpPr>
            <p:nvPr userDrawn="1"/>
          </p:nvSpPr>
          <p:spPr bwMode="auto">
            <a:xfrm>
              <a:off x="15703" y="318"/>
              <a:ext cx="233" cy="208"/>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3" name="Oval 68"/>
            <p:cNvSpPr>
              <a:spLocks noChangeArrowheads="1"/>
            </p:cNvSpPr>
            <p:nvPr userDrawn="1"/>
          </p:nvSpPr>
          <p:spPr bwMode="auto">
            <a:xfrm>
              <a:off x="9203" y="638"/>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4" name="Oval 69"/>
            <p:cNvSpPr>
              <a:spLocks noChangeArrowheads="1"/>
            </p:cNvSpPr>
            <p:nvPr userDrawn="1"/>
          </p:nvSpPr>
          <p:spPr bwMode="auto">
            <a:xfrm>
              <a:off x="9496" y="633"/>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5" name="Oval 70"/>
            <p:cNvSpPr>
              <a:spLocks noChangeArrowheads="1"/>
            </p:cNvSpPr>
            <p:nvPr userDrawn="1"/>
          </p:nvSpPr>
          <p:spPr bwMode="auto">
            <a:xfrm>
              <a:off x="9783" y="635"/>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6" name="Oval 71"/>
            <p:cNvSpPr>
              <a:spLocks noChangeArrowheads="1"/>
            </p:cNvSpPr>
            <p:nvPr userDrawn="1"/>
          </p:nvSpPr>
          <p:spPr bwMode="auto">
            <a:xfrm>
              <a:off x="10076" y="630"/>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7" name="Oval 72"/>
            <p:cNvSpPr>
              <a:spLocks noChangeArrowheads="1"/>
            </p:cNvSpPr>
            <p:nvPr userDrawn="1"/>
          </p:nvSpPr>
          <p:spPr bwMode="auto">
            <a:xfrm>
              <a:off x="10368" y="633"/>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8" name="Oval 73"/>
            <p:cNvSpPr>
              <a:spLocks noChangeArrowheads="1"/>
            </p:cNvSpPr>
            <p:nvPr userDrawn="1"/>
          </p:nvSpPr>
          <p:spPr bwMode="auto">
            <a:xfrm>
              <a:off x="10661" y="628"/>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39" name="Oval 74"/>
            <p:cNvSpPr>
              <a:spLocks noChangeArrowheads="1"/>
            </p:cNvSpPr>
            <p:nvPr userDrawn="1"/>
          </p:nvSpPr>
          <p:spPr bwMode="auto">
            <a:xfrm>
              <a:off x="10976" y="633"/>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0" name="Oval 75"/>
            <p:cNvSpPr>
              <a:spLocks noChangeArrowheads="1"/>
            </p:cNvSpPr>
            <p:nvPr userDrawn="1"/>
          </p:nvSpPr>
          <p:spPr bwMode="auto">
            <a:xfrm>
              <a:off x="11263" y="628"/>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1" name="Oval 76"/>
            <p:cNvSpPr>
              <a:spLocks noChangeArrowheads="1"/>
            </p:cNvSpPr>
            <p:nvPr userDrawn="1"/>
          </p:nvSpPr>
          <p:spPr bwMode="auto">
            <a:xfrm>
              <a:off x="11556" y="630"/>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2" name="Oval 77"/>
            <p:cNvSpPr>
              <a:spLocks noChangeArrowheads="1"/>
            </p:cNvSpPr>
            <p:nvPr userDrawn="1"/>
          </p:nvSpPr>
          <p:spPr bwMode="auto">
            <a:xfrm>
              <a:off x="11848" y="625"/>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3" name="Oval 78"/>
            <p:cNvSpPr>
              <a:spLocks noChangeArrowheads="1"/>
            </p:cNvSpPr>
            <p:nvPr userDrawn="1"/>
          </p:nvSpPr>
          <p:spPr bwMode="auto">
            <a:xfrm>
              <a:off x="12141" y="628"/>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4" name="Oval 79"/>
            <p:cNvSpPr>
              <a:spLocks noChangeArrowheads="1"/>
            </p:cNvSpPr>
            <p:nvPr userDrawn="1"/>
          </p:nvSpPr>
          <p:spPr bwMode="auto">
            <a:xfrm>
              <a:off x="12436" y="623"/>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5" name="Oval 80"/>
            <p:cNvSpPr>
              <a:spLocks noChangeArrowheads="1"/>
            </p:cNvSpPr>
            <p:nvPr userDrawn="1"/>
          </p:nvSpPr>
          <p:spPr bwMode="auto">
            <a:xfrm>
              <a:off x="12743" y="635"/>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6" name="Oval 81"/>
            <p:cNvSpPr>
              <a:spLocks noChangeArrowheads="1"/>
            </p:cNvSpPr>
            <p:nvPr userDrawn="1"/>
          </p:nvSpPr>
          <p:spPr bwMode="auto">
            <a:xfrm>
              <a:off x="13036" y="630"/>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7" name="Oval 82"/>
            <p:cNvSpPr>
              <a:spLocks noChangeArrowheads="1"/>
            </p:cNvSpPr>
            <p:nvPr userDrawn="1"/>
          </p:nvSpPr>
          <p:spPr bwMode="auto">
            <a:xfrm>
              <a:off x="13328" y="633"/>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8" name="Oval 83"/>
            <p:cNvSpPr>
              <a:spLocks noChangeArrowheads="1"/>
            </p:cNvSpPr>
            <p:nvPr userDrawn="1"/>
          </p:nvSpPr>
          <p:spPr bwMode="auto">
            <a:xfrm>
              <a:off x="13621" y="628"/>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49" name="Oval 84"/>
            <p:cNvSpPr>
              <a:spLocks noChangeArrowheads="1"/>
            </p:cNvSpPr>
            <p:nvPr userDrawn="1"/>
          </p:nvSpPr>
          <p:spPr bwMode="auto">
            <a:xfrm>
              <a:off x="13916" y="630"/>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0" name="Oval 85"/>
            <p:cNvSpPr>
              <a:spLocks noChangeArrowheads="1"/>
            </p:cNvSpPr>
            <p:nvPr userDrawn="1"/>
          </p:nvSpPr>
          <p:spPr bwMode="auto">
            <a:xfrm>
              <a:off x="14208" y="625"/>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1" name="Oval 86"/>
            <p:cNvSpPr>
              <a:spLocks noChangeArrowheads="1"/>
            </p:cNvSpPr>
            <p:nvPr userDrawn="1"/>
          </p:nvSpPr>
          <p:spPr bwMode="auto">
            <a:xfrm>
              <a:off x="14516" y="638"/>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2" name="Oval 87"/>
            <p:cNvSpPr>
              <a:spLocks noChangeArrowheads="1"/>
            </p:cNvSpPr>
            <p:nvPr userDrawn="1"/>
          </p:nvSpPr>
          <p:spPr bwMode="auto">
            <a:xfrm>
              <a:off x="14808" y="633"/>
              <a:ext cx="233"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3" name="Oval 88"/>
            <p:cNvSpPr>
              <a:spLocks noChangeArrowheads="1"/>
            </p:cNvSpPr>
            <p:nvPr userDrawn="1"/>
          </p:nvSpPr>
          <p:spPr bwMode="auto">
            <a:xfrm>
              <a:off x="15103" y="635"/>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4" name="Oval 89"/>
            <p:cNvSpPr>
              <a:spLocks noChangeArrowheads="1"/>
            </p:cNvSpPr>
            <p:nvPr userDrawn="1"/>
          </p:nvSpPr>
          <p:spPr bwMode="auto">
            <a:xfrm>
              <a:off x="15396" y="630"/>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5" name="Oval 90"/>
            <p:cNvSpPr>
              <a:spLocks noChangeArrowheads="1"/>
            </p:cNvSpPr>
            <p:nvPr userDrawn="1"/>
          </p:nvSpPr>
          <p:spPr bwMode="auto">
            <a:xfrm>
              <a:off x="15688" y="633"/>
              <a:ext cx="228" cy="208"/>
            </a:xfrm>
            <a:prstGeom prst="ellipse">
              <a:avLst/>
            </a:prstGeom>
            <a:solidFill>
              <a:srgbClr val="3D76C1">
                <a:alpha val="2980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6" name="Oval 97"/>
            <p:cNvSpPr>
              <a:spLocks noChangeArrowheads="1"/>
            </p:cNvSpPr>
            <p:nvPr userDrawn="1"/>
          </p:nvSpPr>
          <p:spPr bwMode="auto">
            <a:xfrm>
              <a:off x="9806" y="928"/>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7" name="Oval 98"/>
            <p:cNvSpPr>
              <a:spLocks noChangeArrowheads="1"/>
            </p:cNvSpPr>
            <p:nvPr userDrawn="1"/>
          </p:nvSpPr>
          <p:spPr bwMode="auto">
            <a:xfrm>
              <a:off x="10098" y="923"/>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8" name="Oval 99"/>
            <p:cNvSpPr>
              <a:spLocks noChangeArrowheads="1"/>
            </p:cNvSpPr>
            <p:nvPr userDrawn="1"/>
          </p:nvSpPr>
          <p:spPr bwMode="auto">
            <a:xfrm>
              <a:off x="10391" y="925"/>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59" name="Oval 100"/>
            <p:cNvSpPr>
              <a:spLocks noChangeArrowheads="1"/>
            </p:cNvSpPr>
            <p:nvPr userDrawn="1"/>
          </p:nvSpPr>
          <p:spPr bwMode="auto">
            <a:xfrm>
              <a:off x="10686" y="920"/>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0" name="Oval 101"/>
            <p:cNvSpPr>
              <a:spLocks noChangeArrowheads="1"/>
            </p:cNvSpPr>
            <p:nvPr userDrawn="1"/>
          </p:nvSpPr>
          <p:spPr bwMode="auto">
            <a:xfrm>
              <a:off x="10978" y="923"/>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1" name="Oval 102"/>
            <p:cNvSpPr>
              <a:spLocks noChangeArrowheads="1"/>
            </p:cNvSpPr>
            <p:nvPr userDrawn="1"/>
          </p:nvSpPr>
          <p:spPr bwMode="auto">
            <a:xfrm>
              <a:off x="11266" y="918"/>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2" name="Oval 103"/>
            <p:cNvSpPr>
              <a:spLocks noChangeArrowheads="1"/>
            </p:cNvSpPr>
            <p:nvPr userDrawn="1"/>
          </p:nvSpPr>
          <p:spPr bwMode="auto">
            <a:xfrm>
              <a:off x="11578" y="923"/>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3" name="Oval 104"/>
            <p:cNvSpPr>
              <a:spLocks noChangeArrowheads="1"/>
            </p:cNvSpPr>
            <p:nvPr userDrawn="1"/>
          </p:nvSpPr>
          <p:spPr bwMode="auto">
            <a:xfrm>
              <a:off x="11873" y="918"/>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4" name="Oval 105"/>
            <p:cNvSpPr>
              <a:spLocks noChangeArrowheads="1"/>
            </p:cNvSpPr>
            <p:nvPr userDrawn="1"/>
          </p:nvSpPr>
          <p:spPr bwMode="auto">
            <a:xfrm>
              <a:off x="12166" y="920"/>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5" name="Oval 106"/>
            <p:cNvSpPr>
              <a:spLocks noChangeArrowheads="1"/>
            </p:cNvSpPr>
            <p:nvPr userDrawn="1"/>
          </p:nvSpPr>
          <p:spPr bwMode="auto">
            <a:xfrm>
              <a:off x="12458" y="915"/>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6" name="Oval 107"/>
            <p:cNvSpPr>
              <a:spLocks noChangeArrowheads="1"/>
            </p:cNvSpPr>
            <p:nvPr userDrawn="1"/>
          </p:nvSpPr>
          <p:spPr bwMode="auto">
            <a:xfrm>
              <a:off x="12746" y="918"/>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7" name="Oval 108"/>
            <p:cNvSpPr>
              <a:spLocks noChangeArrowheads="1"/>
            </p:cNvSpPr>
            <p:nvPr userDrawn="1"/>
          </p:nvSpPr>
          <p:spPr bwMode="auto">
            <a:xfrm>
              <a:off x="13038" y="913"/>
              <a:ext cx="233"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8" name="Oval 109"/>
            <p:cNvSpPr>
              <a:spLocks noChangeArrowheads="1"/>
            </p:cNvSpPr>
            <p:nvPr userDrawn="1"/>
          </p:nvSpPr>
          <p:spPr bwMode="auto">
            <a:xfrm>
              <a:off x="13353" y="925"/>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69" name="Oval 110"/>
            <p:cNvSpPr>
              <a:spLocks noChangeArrowheads="1"/>
            </p:cNvSpPr>
            <p:nvPr userDrawn="1"/>
          </p:nvSpPr>
          <p:spPr bwMode="auto">
            <a:xfrm>
              <a:off x="13646" y="920"/>
              <a:ext cx="228" cy="208"/>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0" name="Oval 111"/>
            <p:cNvSpPr>
              <a:spLocks noChangeArrowheads="1"/>
            </p:cNvSpPr>
            <p:nvPr userDrawn="1"/>
          </p:nvSpPr>
          <p:spPr bwMode="auto">
            <a:xfrm>
              <a:off x="9828" y="1228"/>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1" name="Oval 112"/>
            <p:cNvSpPr>
              <a:spLocks noChangeArrowheads="1"/>
            </p:cNvSpPr>
            <p:nvPr userDrawn="1"/>
          </p:nvSpPr>
          <p:spPr bwMode="auto">
            <a:xfrm>
              <a:off x="10123" y="1230"/>
              <a:ext cx="228"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2" name="Oval 113"/>
            <p:cNvSpPr>
              <a:spLocks noChangeArrowheads="1"/>
            </p:cNvSpPr>
            <p:nvPr userDrawn="1"/>
          </p:nvSpPr>
          <p:spPr bwMode="auto">
            <a:xfrm>
              <a:off x="13946" y="928"/>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3" name="Oval 114"/>
            <p:cNvSpPr>
              <a:spLocks noChangeArrowheads="1"/>
            </p:cNvSpPr>
            <p:nvPr userDrawn="1"/>
          </p:nvSpPr>
          <p:spPr bwMode="auto">
            <a:xfrm>
              <a:off x="1475" y="1525"/>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4" name="Oval 113"/>
            <p:cNvSpPr>
              <a:spLocks noChangeArrowheads="1"/>
            </p:cNvSpPr>
            <p:nvPr userDrawn="1"/>
          </p:nvSpPr>
          <p:spPr bwMode="auto">
            <a:xfrm>
              <a:off x="11266" y="1215"/>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5" name="Oval 114"/>
            <p:cNvSpPr>
              <a:spLocks noChangeArrowheads="1"/>
            </p:cNvSpPr>
            <p:nvPr userDrawn="1"/>
          </p:nvSpPr>
          <p:spPr bwMode="auto">
            <a:xfrm>
              <a:off x="11578" y="1525"/>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sp>
          <p:nvSpPr>
            <p:cNvPr id="3176" name="Oval 114"/>
            <p:cNvSpPr>
              <a:spLocks noChangeArrowheads="1"/>
            </p:cNvSpPr>
            <p:nvPr userDrawn="1"/>
          </p:nvSpPr>
          <p:spPr bwMode="auto">
            <a:xfrm>
              <a:off x="11556" y="1230"/>
              <a:ext cx="233" cy="208"/>
            </a:xfrm>
            <a:prstGeom prst="ellipse">
              <a:avLst/>
            </a:prstGeom>
            <a:solidFill>
              <a:srgbClr val="3D9CCD">
                <a:alpha val="9804"/>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1"/>
              <a:endParaRPr lang="zh-TW" altLang="en-US" sz="1800">
                <a:ea typeface="Gulim" pitchFamily="34" charset="-127"/>
              </a:endParaRPr>
            </a:p>
          </p:txBody>
        </p:sp>
      </p:grpSp>
      <p:sp>
        <p:nvSpPr>
          <p:cNvPr id="3077"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3078"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3279" name="Rectangle 5"/>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1F5420F5-E440-4810-A400-B78311C05991}" type="datetimeFigureOut">
              <a:rPr lang="ko-KR" altLang="en-US"/>
              <a:t>2021-09-01</a:t>
            </a:fld>
            <a:endParaRPr lang="ko-KR" altLang="en-US"/>
          </a:p>
        </p:txBody>
      </p:sp>
      <p:sp>
        <p:nvSpPr>
          <p:cNvPr id="3280" name="Rectangle 6"/>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24E11D82-978C-478A-8135-C8226B24C8F9}" type="slidenum">
              <a:rPr lang="zh-CN" altLang="en-US"/>
              <a:t>‹#›</a:t>
            </a:fld>
            <a:endParaRPr lang="zh-CN" altLang="en-US"/>
          </a:p>
        </p:txBody>
      </p:sp>
      <p:sp>
        <p:nvSpPr>
          <p:cNvPr id="3281" name="Rectangle 7"/>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4101"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4102"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fld id="{C395131D-A83E-48C2-AE70-6642E1BB18A3}" type="datetimeFigureOut">
              <a:rPr lang="ko-KR" altLang="en-US"/>
              <a:t>2021-09-01</a:t>
            </a:fld>
            <a:endParaRPr lang="ko-KR" altLang="en-US"/>
          </a:p>
        </p:txBody>
      </p:sp>
      <p:sp>
        <p:nvSpPr>
          <p:cNvPr id="4103"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fld id="{32205B21-D2A4-4CB9-A6A6-80AECD14E7A7}" type="slidenum">
              <a:rPr lang="zh-CN" altLang="en-US"/>
              <a:t>‹#›</a:t>
            </a:fld>
            <a:endParaRPr lang="zh-CN" altLang="en-US"/>
          </a:p>
        </p:txBody>
      </p:sp>
      <p:sp>
        <p:nvSpPr>
          <p:cNvPr id="4104"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5125"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5126"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8D9491EE-6C61-4247-A0A9-2D7D1E9DBC93}" type="datetimeFigureOut">
              <a:rPr lang="ko-KR" altLang="en-US"/>
              <a:t>2021-09-01</a:t>
            </a:fld>
            <a:endParaRPr lang="ko-KR" altLang="en-US"/>
          </a:p>
        </p:txBody>
      </p:sp>
      <p:sp>
        <p:nvSpPr>
          <p:cNvPr id="5127"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C4EEE0B9-01B8-4CD4-8217-531AE6F6493D}" type="slidenum">
              <a:rPr lang="zh-CN" altLang="en-US"/>
              <a:t>‹#›</a:t>
            </a:fld>
            <a:endParaRPr lang="zh-CN" altLang="en-US"/>
          </a:p>
        </p:txBody>
      </p:sp>
      <p:sp>
        <p:nvSpPr>
          <p:cNvPr id="5128"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6149"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6150"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7345DA40-6989-4488-A16A-18D5D7C098AA}" type="datetimeFigureOut">
              <a:rPr lang="ko-KR" altLang="en-US"/>
              <a:t>2021-09-01</a:t>
            </a:fld>
            <a:endParaRPr lang="ko-KR" altLang="en-US"/>
          </a:p>
        </p:txBody>
      </p:sp>
      <p:sp>
        <p:nvSpPr>
          <p:cNvPr id="6151"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4FCC9BCA-6B46-4700-A258-F3030BBDECD4}" type="slidenum">
              <a:rPr lang="zh-CN" altLang="en-US"/>
              <a:t>‹#›</a:t>
            </a:fld>
            <a:endParaRPr lang="zh-CN" altLang="en-US"/>
          </a:p>
        </p:txBody>
      </p:sp>
      <p:sp>
        <p:nvSpPr>
          <p:cNvPr id="6152"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7173"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7174"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fld id="{A9A38A49-142A-4332-AC2E-D2FDAC63C525}" type="datetimeFigureOut">
              <a:rPr lang="ko-KR" altLang="en-US"/>
              <a:t>2021-09-01</a:t>
            </a:fld>
            <a:endParaRPr lang="ko-KR" altLang="en-US"/>
          </a:p>
        </p:txBody>
      </p:sp>
      <p:sp>
        <p:nvSpPr>
          <p:cNvPr id="7175"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fld id="{29A42875-CB0E-4A3E-9F7C-7B1E5C3A9757}" type="slidenum">
              <a:rPr lang="zh-CN" altLang="en-US"/>
              <a:t>‹#›</a:t>
            </a:fld>
            <a:endParaRPr lang="zh-CN" altLang="en-US"/>
          </a:p>
        </p:txBody>
      </p:sp>
      <p:sp>
        <p:nvSpPr>
          <p:cNvPr id="7176"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latin typeface="+mn-lt"/>
                <a:ea typeface="+mn-ea"/>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8194"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8197"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8198"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E0A57492-8CBD-438E-B811-D8ABC117807A}" type="datetimeFigureOut">
              <a:rPr lang="ko-KR" altLang="en-US"/>
              <a:t>2021-09-01</a:t>
            </a:fld>
            <a:endParaRPr lang="ko-KR" altLang="en-US"/>
          </a:p>
        </p:txBody>
      </p:sp>
      <p:sp>
        <p:nvSpPr>
          <p:cNvPr id="8199"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986B9C03-977D-402D-BED7-D60F6595C910}" type="slidenum">
              <a:rPr lang="zh-CN" altLang="en-US"/>
              <a:t>‹#›</a:t>
            </a:fld>
            <a:endParaRPr lang="zh-CN" altLang="en-US"/>
          </a:p>
        </p:txBody>
      </p:sp>
      <p:sp>
        <p:nvSpPr>
          <p:cNvPr id="8200"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9218"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4763"/>
            <a:ext cx="100806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334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body" idx="1"/>
          </p:nvPr>
        </p:nvSpPr>
        <p:spPr bwMode="auto">
          <a:xfrm>
            <a:off x="504825" y="1123950"/>
            <a:ext cx="907097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sp>
        <p:nvSpPr>
          <p:cNvPr id="9221" name="Rectangle 7"/>
          <p:cNvSpPr>
            <a:spLocks noGrp="1" noChangeArrowheads="1"/>
          </p:cNvSpPr>
          <p:nvPr>
            <p:ph type="title"/>
          </p:nvPr>
        </p:nvSpPr>
        <p:spPr bwMode="auto">
          <a:xfrm>
            <a:off x="508000" y="-3175"/>
            <a:ext cx="9070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a:p>
        </p:txBody>
      </p:sp>
      <p:sp>
        <p:nvSpPr>
          <p:cNvPr id="9222" name="Rectangle 3"/>
          <p:cNvSpPr>
            <a:spLocks noGrp="1" noChangeArrowheads="1"/>
          </p:cNvSpPr>
          <p:nvPr>
            <p:ph type="dt" sz="half" idx="2"/>
          </p:nvPr>
        </p:nvSpPr>
        <p:spPr bwMode="auto">
          <a:xfrm>
            <a:off x="504825" y="6245225"/>
            <a:ext cx="2351088" cy="476250"/>
          </a:xfrm>
          <a:prstGeom prst="rect">
            <a:avLst/>
          </a:prstGeom>
          <a:noFill/>
          <a:ln w="9525">
            <a:noFill/>
            <a:miter lim="800000"/>
          </a:ln>
        </p:spPr>
        <p:txBody>
          <a:bodyPr vert="horz" wrap="square" lIns="91440" tIns="45720" rIns="91440" bIns="45720" numCol="1" anchor="t" anchorCtr="0" compatLnSpc="1"/>
          <a:lstStyle>
            <a:lvl1pPr algn="l"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1290DAEC-2ADC-411C-9D28-84BBEE6DC8D8}" type="datetimeFigureOut">
              <a:rPr lang="ko-KR" altLang="en-US"/>
              <a:t>2021-09-01</a:t>
            </a:fld>
            <a:endParaRPr lang="ko-KR" altLang="en-US"/>
          </a:p>
        </p:txBody>
      </p:sp>
      <p:sp>
        <p:nvSpPr>
          <p:cNvPr id="9223" name="Rectangle 4"/>
          <p:cNvSpPr>
            <a:spLocks noGrp="1" noChangeArrowheads="1"/>
          </p:cNvSpPr>
          <p:nvPr>
            <p:ph type="sldNum" sz="quarter" idx="4"/>
          </p:nvPr>
        </p:nvSpPr>
        <p:spPr bwMode="auto">
          <a:xfrm>
            <a:off x="7224713" y="6245225"/>
            <a:ext cx="2351087" cy="476250"/>
          </a:xfrm>
          <a:prstGeom prst="rect">
            <a:avLst/>
          </a:prstGeom>
          <a:noFill/>
          <a:ln w="9525">
            <a:noFill/>
            <a:miter lim="800000"/>
          </a:ln>
        </p:spPr>
        <p:txBody>
          <a:bodyPr vert="horz" wrap="square" lIns="91440" tIns="45720" rIns="91440" bIns="45720" numCol="1" anchor="t" anchorCtr="0" compatLnSpc="1"/>
          <a:lstStyle>
            <a:lvl1pPr algn="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fld id="{AC71EB80-D11C-4556-805D-7C589483D259}" type="slidenum">
              <a:rPr lang="zh-CN" altLang="en-US"/>
              <a:t>‹#›</a:t>
            </a:fld>
            <a:endParaRPr lang="zh-CN" altLang="en-US"/>
          </a:p>
        </p:txBody>
      </p:sp>
      <p:sp>
        <p:nvSpPr>
          <p:cNvPr id="9224" name="Rectangle 5"/>
          <p:cNvSpPr>
            <a:spLocks noGrp="1" noChangeArrowheads="1"/>
          </p:cNvSpPr>
          <p:nvPr>
            <p:ph type="ftr" sz="quarter" idx="3"/>
          </p:nvPr>
        </p:nvSpPr>
        <p:spPr bwMode="auto">
          <a:xfrm>
            <a:off x="3444875" y="6245225"/>
            <a:ext cx="3190875" cy="476250"/>
          </a:xfrm>
          <a:prstGeom prst="rect">
            <a:avLst/>
          </a:prstGeom>
          <a:noFill/>
          <a:ln w="9525">
            <a:noFill/>
            <a:miter lim="800000"/>
          </a:ln>
        </p:spPr>
        <p:txBody>
          <a:bodyPr vert="horz" wrap="square" lIns="91440" tIns="45720" rIns="91440" bIns="45720" numCol="1" anchor="t" anchorCtr="0" compatLnSpc="1"/>
          <a:lstStyle>
            <a:lvl1pPr algn="ctr" eaLnBrk="0" latinLnBrk="1" hangingPunct="0">
              <a:lnSpc>
                <a:spcPct val="80000"/>
              </a:lnSpc>
              <a:spcBef>
                <a:spcPct val="50000"/>
              </a:spcBef>
              <a:buClr>
                <a:srgbClr val="FF0000"/>
              </a:buClr>
              <a:buFont typeface="Wingdings" panose="05000000000000000000" pitchFamily="2" charset="2"/>
              <a:buNone/>
              <a:defRPr sz="1400">
                <a:ea typeface="Gulim" pitchFamily="34" charset="-127"/>
              </a:defRPr>
            </a:lvl1pP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p:titleStyle>
    <p:bodyStyle>
      <a:lvl1pPr marL="447675" indent="-447675" algn="l" rtl="0" eaLnBrk="0" fontAlgn="base" latinLnBrk="1" hangingPunct="0">
        <a:spcBef>
          <a:spcPct val="20000"/>
        </a:spcBef>
        <a:spcAft>
          <a:spcPct val="0"/>
        </a:spcAft>
        <a:buClr>
          <a:srgbClr val="66CCFF"/>
        </a:buClr>
        <a:buSzPct val="100000"/>
        <a:buFont typeface="Wingdings" panose="05000000000000000000" pitchFamily="2" charset="2"/>
        <a:buChar char="v"/>
        <a:defRPr sz="3000">
          <a:solidFill>
            <a:schemeClr val="tx1"/>
          </a:solidFill>
          <a:latin typeface="+mn-lt"/>
          <a:ea typeface="+mn-ea"/>
          <a:cs typeface="+mn-cs"/>
        </a:defRPr>
      </a:lvl1pPr>
      <a:lvl2pPr marL="889000" indent="-440055" algn="l" rtl="0" eaLnBrk="0" fontAlgn="base" latinLnBrk="1" hangingPunct="0">
        <a:spcBef>
          <a:spcPct val="20000"/>
        </a:spcBef>
        <a:spcAft>
          <a:spcPct val="0"/>
        </a:spcAft>
        <a:buClr>
          <a:srgbClr val="0099FF"/>
        </a:buClr>
        <a:buSzPct val="80000"/>
        <a:buFont typeface="Wingdings" panose="05000000000000000000" pitchFamily="2" charset="2"/>
        <a:buChar char="v"/>
        <a:defRPr sz="2600">
          <a:solidFill>
            <a:schemeClr val="tx1"/>
          </a:solidFill>
          <a:latin typeface="+mn-lt"/>
          <a:ea typeface="+mn-ea"/>
        </a:defRPr>
      </a:lvl2pPr>
      <a:lvl3pPr marL="1294130" indent="-403225" algn="l" rtl="0" eaLnBrk="0" fontAlgn="base" latinLnBrk="1" hangingPunct="0">
        <a:spcBef>
          <a:spcPct val="20000"/>
        </a:spcBef>
        <a:spcAft>
          <a:spcPct val="0"/>
        </a:spcAft>
        <a:buClr>
          <a:srgbClr val="0066CC"/>
        </a:buClr>
        <a:buSzPct val="80000"/>
        <a:buFont typeface="Wingdings" panose="05000000000000000000" pitchFamily="2" charset="2"/>
        <a:buChar char="v"/>
        <a:defRPr sz="2200">
          <a:solidFill>
            <a:schemeClr val="tx1"/>
          </a:solidFill>
          <a:latin typeface="+mn-lt"/>
          <a:ea typeface="+mn-ea"/>
        </a:defRPr>
      </a:lvl3pPr>
      <a:lvl4pPr marL="1681480" indent="-386080" algn="l" rtl="0" eaLnBrk="0" fontAlgn="base" latinLnBrk="1" hangingPunct="0">
        <a:spcBef>
          <a:spcPct val="20000"/>
        </a:spcBef>
        <a:spcAft>
          <a:spcPct val="0"/>
        </a:spcAft>
        <a:buClr>
          <a:srgbClr val="000099"/>
        </a:buClr>
        <a:buSzPct val="80000"/>
        <a:buFont typeface="Wingdings" panose="05000000000000000000" pitchFamily="2" charset="2"/>
        <a:buChar char="v"/>
        <a:defRPr sz="2000">
          <a:solidFill>
            <a:schemeClr val="tx1"/>
          </a:solidFill>
          <a:latin typeface="+mn-lt"/>
          <a:ea typeface="+mn-ea"/>
        </a:defRPr>
      </a:lvl4pPr>
      <a:lvl5pPr marL="20701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5pPr>
      <a:lvl6pPr marL="25273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6pPr>
      <a:lvl7pPr marL="29845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7pPr>
      <a:lvl8pPr marL="34417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8pPr>
      <a:lvl9pPr marL="3898900" indent="-387350" algn="l" rtl="0" eaLnBrk="0" fontAlgn="base" latinLnBrk="1" hangingPunct="0">
        <a:spcBef>
          <a:spcPct val="20000"/>
        </a:spcBef>
        <a:spcAft>
          <a:spcPct val="0"/>
        </a:spcAft>
        <a:buClr>
          <a:schemeClr val="tx1"/>
        </a:buClr>
        <a:buSzPct val="80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okeji@zjut.edu.cn" TargetMode="External"/><Relationship Id="rId1" Type="http://schemas.openxmlformats.org/officeDocument/2006/relationships/slideLayout" Target="../slideLayouts/slideLayout24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1.xml"/><Relationship Id="rId4" Type="http://schemas.openxmlformats.org/officeDocument/2006/relationships/image" Target="../media/image94.png"/></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1.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1.xml"/><Relationship Id="rId4" Type="http://schemas.openxmlformats.org/officeDocument/2006/relationships/image" Target="../media/image116.png"/></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1.xml"/><Relationship Id="rId4" Type="http://schemas.openxmlformats.org/officeDocument/2006/relationships/image" Target="../media/image122.png"/></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41.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1.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Rot="1" noChangeArrowheads="1"/>
          </p:cNvSpPr>
          <p:nvPr>
            <p:ph type="subTitle" idx="1"/>
          </p:nvPr>
        </p:nvSpPr>
        <p:spPr>
          <a:xfrm>
            <a:off x="1931988" y="4114800"/>
            <a:ext cx="7056437" cy="1600200"/>
          </a:xfrm>
        </p:spPr>
        <p:txBody>
          <a:bodyPr rtlCol="0">
            <a:normAutofit/>
          </a:bodyPr>
          <a:lstStyle/>
          <a:p>
            <a:pPr eaLnBrk="1" fontAlgn="auto" hangingPunct="1">
              <a:spcAft>
                <a:spcPts val="0"/>
              </a:spcAft>
              <a:buFont typeface="Wingdings 2" panose="05020102010507070707"/>
              <a:buNone/>
              <a:defRPr/>
            </a:pPr>
            <a:r>
              <a:rPr lang="en-US" altLang="zh-CN" sz="2800" dirty="0">
                <a:ea typeface="+mn-ea"/>
                <a:hlinkClick r:id="rId2"/>
              </a:rPr>
              <a:t>Email</a:t>
            </a:r>
            <a:r>
              <a:rPr lang="zh-CN" altLang="en-US" sz="2800" dirty="0">
                <a:ea typeface="+mn-ea"/>
                <a:hlinkClick r:id="rId2"/>
              </a:rPr>
              <a:t>：</a:t>
            </a:r>
            <a:r>
              <a:rPr lang="en-US" altLang="zh-CN" sz="2800" dirty="0">
                <a:ea typeface="+mn-ea"/>
                <a:hlinkClick r:id="rId2"/>
              </a:rPr>
              <a:t>maokeji@zjut.edu.cn</a:t>
            </a:r>
            <a:endParaRPr lang="en-US" altLang="zh-CN" sz="2800" dirty="0">
              <a:ea typeface="+mn-ea"/>
            </a:endParaRPr>
          </a:p>
          <a:p>
            <a:pPr eaLnBrk="1" fontAlgn="auto" hangingPunct="1">
              <a:spcAft>
                <a:spcPts val="0"/>
              </a:spcAft>
              <a:buFont typeface="Wingdings 2" panose="05020102010507070707"/>
              <a:buNone/>
              <a:defRPr/>
            </a:pPr>
            <a:r>
              <a:rPr lang="zh-CN" altLang="en-US" sz="2800" dirty="0">
                <a:solidFill>
                  <a:schemeClr val="tx2"/>
                </a:solidFill>
                <a:ea typeface="+mn-ea"/>
              </a:rPr>
              <a:t>手机：</a:t>
            </a:r>
            <a:r>
              <a:rPr lang="en-US" altLang="zh-CN" sz="2800" dirty="0">
                <a:solidFill>
                  <a:schemeClr val="tx2"/>
                </a:solidFill>
                <a:ea typeface="+mn-ea"/>
              </a:rPr>
              <a:t>13858071291</a:t>
            </a:r>
            <a:r>
              <a:rPr lang="zh-CN" altLang="en-US" sz="2800" dirty="0">
                <a:solidFill>
                  <a:schemeClr val="tx2"/>
                </a:solidFill>
                <a:ea typeface="+mn-ea"/>
              </a:rPr>
              <a:t>（</a:t>
            </a:r>
            <a:r>
              <a:rPr lang="en-US" altLang="zh-CN" sz="2800" dirty="0">
                <a:solidFill>
                  <a:schemeClr val="tx2"/>
                </a:solidFill>
                <a:ea typeface="+mn-ea"/>
              </a:rPr>
              <a:t>51291</a:t>
            </a:r>
            <a:r>
              <a:rPr lang="zh-CN" altLang="en-US" sz="2800" dirty="0">
                <a:solidFill>
                  <a:schemeClr val="tx2"/>
                </a:solidFill>
                <a:ea typeface="+mn-ea"/>
              </a:rPr>
              <a:t>）</a:t>
            </a:r>
            <a:endParaRPr lang="en-US" altLang="zh-CN" sz="2800" dirty="0">
              <a:solidFill>
                <a:schemeClr val="tx2"/>
              </a:solidFill>
              <a:ea typeface="+mn-ea"/>
            </a:endParaRPr>
          </a:p>
          <a:p>
            <a:pPr eaLnBrk="1" fontAlgn="auto" hangingPunct="1">
              <a:spcAft>
                <a:spcPts val="0"/>
              </a:spcAft>
              <a:buFont typeface="Wingdings 2" panose="05020102010507070707"/>
              <a:buNone/>
              <a:defRPr/>
            </a:pPr>
            <a:r>
              <a:rPr lang="zh-CN" altLang="en-US" sz="2800" dirty="0">
                <a:solidFill>
                  <a:schemeClr val="tx2"/>
                </a:solidFill>
                <a:ea typeface="+mn-ea"/>
              </a:rPr>
              <a:t>计算机科学与技术学院</a:t>
            </a:r>
            <a:endParaRPr lang="en-US" altLang="zh-CN" sz="2800" dirty="0">
              <a:solidFill>
                <a:schemeClr val="tx2"/>
              </a:solidFill>
              <a:ea typeface="+mn-ea"/>
            </a:endParaRPr>
          </a:p>
        </p:txBody>
      </p:sp>
      <p:sp>
        <p:nvSpPr>
          <p:cNvPr id="283651"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hangingPunct="1"/>
            <a:fld id="{17CFFA12-B1F4-4532-887E-AC708CF02F54}" type="datetime1">
              <a:rPr lang="zh-CN" altLang="en-US" sz="1100" smtClean="0">
                <a:latin typeface="Arial" panose="020B0604020202020204" pitchFamily="34" charset="0"/>
              </a:rPr>
              <a:t>2021/9/1</a:t>
            </a:fld>
            <a:endParaRPr lang="en-US" altLang="zh-CN" sz="1100">
              <a:latin typeface="Arial" panose="020B0604020202020204" pitchFamily="34" charset="0"/>
            </a:endParaRPr>
          </a:p>
        </p:txBody>
      </p:sp>
      <p:sp>
        <p:nvSpPr>
          <p:cNvPr id="6" name="矩形 5"/>
          <p:cNvSpPr/>
          <p:nvPr/>
        </p:nvSpPr>
        <p:spPr>
          <a:xfrm>
            <a:off x="2525627" y="2420888"/>
            <a:ext cx="6039022" cy="1323439"/>
          </a:xfrm>
          <a:prstGeom prst="rect">
            <a:avLst/>
          </a:prstGeom>
          <a:noFill/>
        </p:spPr>
        <p:txBody>
          <a:bodyPr wrap="square">
            <a:spAutoFit/>
          </a:bodyPr>
          <a:lstStyle/>
          <a:p>
            <a:pPr algn="ctr">
              <a:defRPr/>
            </a:pPr>
            <a:r>
              <a:rPr lang="zh-CN" altLang="en-US" sz="4000" dirty="0">
                <a:ln w="12700">
                  <a:solidFill>
                    <a:schemeClr val="tx2">
                      <a:satMod val="155000"/>
                    </a:schemeClr>
                  </a:solidFill>
                  <a:prstDash val="solid"/>
                </a:ln>
                <a:solidFill>
                  <a:srgbClr val="002060"/>
                </a:solidFill>
                <a:latin typeface="楷体" panose="02010609060101010101" pitchFamily="49" charset="-122"/>
                <a:ea typeface="楷体" panose="02010609060101010101" pitchFamily="49" charset="-122"/>
              </a:rPr>
              <a:t>毛科技  副教授、博士</a:t>
            </a:r>
            <a:endParaRPr lang="en-US" altLang="zh-CN" sz="4000" dirty="0">
              <a:ln w="12700">
                <a:solidFill>
                  <a:schemeClr val="tx2">
                    <a:satMod val="155000"/>
                  </a:schemeClr>
                </a:solidFill>
                <a:prstDash val="solid"/>
              </a:ln>
              <a:solidFill>
                <a:srgbClr val="002060"/>
              </a:solidFill>
              <a:latin typeface="楷体" panose="02010609060101010101" pitchFamily="49" charset="-122"/>
              <a:ea typeface="楷体" panose="02010609060101010101" pitchFamily="49" charset="-122"/>
            </a:endParaRPr>
          </a:p>
          <a:p>
            <a:pPr algn="ctr">
              <a:defRPr/>
            </a:pPr>
            <a:r>
              <a:rPr lang="zh-CN" altLang="en-US" sz="4000" dirty="0">
                <a:ln w="12700">
                  <a:solidFill>
                    <a:schemeClr val="tx2">
                      <a:satMod val="155000"/>
                    </a:schemeClr>
                  </a:solidFill>
                  <a:prstDash val="solid"/>
                </a:ln>
                <a:solidFill>
                  <a:srgbClr val="002060"/>
                </a:solidFill>
                <a:latin typeface="楷体" panose="02010609060101010101" pitchFamily="49" charset="-122"/>
                <a:ea typeface="楷体" panose="02010609060101010101" pitchFamily="49" charset="-122"/>
              </a:rPr>
              <a:t>       </a:t>
            </a:r>
          </a:p>
        </p:txBody>
      </p:sp>
      <p:sp>
        <p:nvSpPr>
          <p:cNvPr id="283654" name="Rectangle 2"/>
          <p:cNvSpPr txBox="1">
            <a:spLocks noChangeArrowheads="1"/>
          </p:cNvSpPr>
          <p:nvPr/>
        </p:nvSpPr>
        <p:spPr bwMode="auto">
          <a:xfrm>
            <a:off x="879475" y="332656"/>
            <a:ext cx="856773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algn="ctr" latinLnBrk="1"/>
            <a:r>
              <a:rPr lang="zh-CN" altLang="en-US" sz="4400" b="1" dirty="0">
                <a:solidFill>
                  <a:srgbClr val="FF0000"/>
                </a:solidFill>
                <a:latin typeface="黑体" panose="02010609060101010101" pitchFamily="49" charset="-122"/>
                <a:ea typeface="黑体" panose="02010609060101010101" pitchFamily="49" charset="-122"/>
              </a:rPr>
              <a:t>第三章 </a:t>
            </a:r>
            <a:r>
              <a:rPr lang="en-US" altLang="zh-CN" sz="4400" b="1" dirty="0">
                <a:solidFill>
                  <a:srgbClr val="FF0000"/>
                </a:solidFill>
                <a:latin typeface="黑体" panose="02010609060101010101" pitchFamily="49" charset="-122"/>
                <a:ea typeface="黑体" panose="02010609060101010101" pitchFamily="49" charset="-122"/>
              </a:rPr>
              <a:t>Word 2019</a:t>
            </a:r>
            <a:r>
              <a:rPr lang="zh-CN" altLang="en-US" sz="4400" b="1" dirty="0">
                <a:solidFill>
                  <a:srgbClr val="FF0000"/>
                </a:solidFill>
                <a:latin typeface="黑体" panose="02010609060101010101" pitchFamily="49" charset="-122"/>
                <a:ea typeface="黑体" panose="02010609060101010101" pitchFamily="49" charset="-122"/>
              </a:rPr>
              <a:t>基础及其应用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nl-NL"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nl-NL" sz="2800" dirty="0">
                <a:latin typeface="Times New Roman" panose="02020603050405020304" pitchFamily="18" charset="0"/>
                <a:ea typeface="楷体" panose="02010609060101010101" pitchFamily="49" charset="-122"/>
                <a:cs typeface="Times New Roman" panose="02020603050405020304" pitchFamily="18" charset="0"/>
              </a:rPr>
              <a:t>主要功能之</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三：文档的审查、批阅及公文的制作</a:t>
            </a:r>
          </a:p>
        </p:txBody>
      </p:sp>
      <p:pic>
        <p:nvPicPr>
          <p:cNvPr id="4" name="图片 3"/>
          <p:cNvPicPr/>
          <p:nvPr/>
        </p:nvPicPr>
        <p:blipFill>
          <a:blip r:embed="rId2"/>
          <a:stretch>
            <a:fillRect/>
          </a:stretch>
        </p:blipFill>
        <p:spPr>
          <a:xfrm>
            <a:off x="1151880" y="1128711"/>
            <a:ext cx="7992888" cy="532462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768" y="188640"/>
            <a:ext cx="3438762" cy="461665"/>
          </a:xfrm>
          <a:prstGeom prst="rect">
            <a:avLst/>
          </a:prstGeom>
        </p:spPr>
        <p:txBody>
          <a:bodyPr wrap="none">
            <a:spAutoFit/>
          </a:bodyPr>
          <a:lstStyle/>
          <a:p>
            <a:r>
              <a:rPr lang="en-US" altLang="zh-CN" sz="2400" dirty="0"/>
              <a:t>6</a:t>
            </a:r>
            <a:r>
              <a:rPr lang="zh-CN" altLang="en-US" sz="2400" dirty="0"/>
              <a:t>、调整图形的叠放次序</a:t>
            </a:r>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160" y="2078474"/>
            <a:ext cx="6095889" cy="257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0D6CA696-3316-4290-AF20-9FDD617D6A5F}"/>
              </a:ext>
            </a:extLst>
          </p:cNvPr>
          <p:cNvPicPr>
            <a:picLocks noChangeAspect="1"/>
          </p:cNvPicPr>
          <p:nvPr/>
        </p:nvPicPr>
        <p:blipFill>
          <a:blip r:embed="rId3"/>
          <a:stretch>
            <a:fillRect/>
          </a:stretch>
        </p:blipFill>
        <p:spPr>
          <a:xfrm>
            <a:off x="430826" y="1340768"/>
            <a:ext cx="3182388" cy="388958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2823209" cy="461665"/>
          </a:xfrm>
          <a:prstGeom prst="rect">
            <a:avLst/>
          </a:prstGeom>
        </p:spPr>
        <p:txBody>
          <a:bodyPr wrap="none">
            <a:spAutoFit/>
          </a:bodyPr>
          <a:lstStyle/>
          <a:p>
            <a:r>
              <a:rPr lang="en-US" altLang="zh-CN" sz="2400" dirty="0"/>
              <a:t>7</a:t>
            </a:r>
            <a:r>
              <a:rPr lang="zh-CN" altLang="en-US" sz="2400" dirty="0"/>
              <a:t>、多个图形的组合</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11" y="1268760"/>
            <a:ext cx="7788633"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2339102" cy="523220"/>
          </a:xfrm>
          <a:prstGeom prst="rect">
            <a:avLst/>
          </a:prstGeom>
        </p:spPr>
        <p:txBody>
          <a:bodyPr wrap="none">
            <a:spAutoFit/>
          </a:bodyPr>
          <a:lstStyle/>
          <a:p>
            <a:r>
              <a:rPr lang="zh-CN" altLang="en-US" sz="2800" dirty="0">
                <a:solidFill>
                  <a:srgbClr val="FF0000"/>
                </a:solidFill>
              </a:rPr>
              <a:t>文本框的设置</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232" y="188640"/>
            <a:ext cx="4896544" cy="610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59792" y="980728"/>
            <a:ext cx="2339102" cy="461665"/>
          </a:xfrm>
          <a:prstGeom prst="rect">
            <a:avLst/>
          </a:prstGeom>
        </p:spPr>
        <p:txBody>
          <a:bodyPr wrap="none">
            <a:spAutoFit/>
          </a:bodyPr>
          <a:lstStyle/>
          <a:p>
            <a:r>
              <a:rPr lang="zh-CN" altLang="en-US" sz="2400" dirty="0"/>
              <a:t>一、插入文本框</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2339102" cy="461665"/>
          </a:xfrm>
          <a:prstGeom prst="rect">
            <a:avLst/>
          </a:prstGeom>
        </p:spPr>
        <p:txBody>
          <a:bodyPr wrap="none">
            <a:spAutoFit/>
          </a:bodyPr>
          <a:lstStyle/>
          <a:p>
            <a:r>
              <a:rPr lang="zh-CN" altLang="en-US" sz="2400" dirty="0"/>
              <a:t>二、编辑文本框</a:t>
            </a:r>
          </a:p>
        </p:txBody>
      </p:sp>
      <p:pic>
        <p:nvPicPr>
          <p:cNvPr id="3" name="图片 2">
            <a:extLst>
              <a:ext uri="{FF2B5EF4-FFF2-40B4-BE49-F238E27FC236}">
                <a16:creationId xmlns:a16="http://schemas.microsoft.com/office/drawing/2014/main" id="{D52C8761-A87D-4EE7-81AE-607FE5DC8FE4}"/>
              </a:ext>
            </a:extLst>
          </p:cNvPr>
          <p:cNvPicPr>
            <a:picLocks noChangeAspect="1"/>
          </p:cNvPicPr>
          <p:nvPr/>
        </p:nvPicPr>
        <p:blipFill>
          <a:blip r:embed="rId2"/>
          <a:stretch>
            <a:fillRect/>
          </a:stretch>
        </p:blipFill>
        <p:spPr>
          <a:xfrm>
            <a:off x="791840" y="582956"/>
            <a:ext cx="3694496" cy="3926164"/>
          </a:xfrm>
          <a:prstGeom prst="rect">
            <a:avLst/>
          </a:prstGeom>
        </p:spPr>
      </p:pic>
      <p:pic>
        <p:nvPicPr>
          <p:cNvPr id="4" name="图片 3">
            <a:extLst>
              <a:ext uri="{FF2B5EF4-FFF2-40B4-BE49-F238E27FC236}">
                <a16:creationId xmlns:a16="http://schemas.microsoft.com/office/drawing/2014/main" id="{B9C6DA27-A635-4102-8AD9-596244007BD1}"/>
              </a:ext>
            </a:extLst>
          </p:cNvPr>
          <p:cNvPicPr>
            <a:picLocks noChangeAspect="1"/>
          </p:cNvPicPr>
          <p:nvPr/>
        </p:nvPicPr>
        <p:blipFill>
          <a:blip r:embed="rId3"/>
          <a:stretch>
            <a:fillRect/>
          </a:stretch>
        </p:blipFill>
        <p:spPr>
          <a:xfrm>
            <a:off x="6264448" y="1207850"/>
            <a:ext cx="1548518" cy="2676376"/>
          </a:xfrm>
          <a:prstGeom prst="rect">
            <a:avLst/>
          </a:prstGeom>
        </p:spPr>
      </p:pic>
      <p:pic>
        <p:nvPicPr>
          <p:cNvPr id="5" name="图片 4">
            <a:extLst>
              <a:ext uri="{FF2B5EF4-FFF2-40B4-BE49-F238E27FC236}">
                <a16:creationId xmlns:a16="http://schemas.microsoft.com/office/drawing/2014/main" id="{EFE1EA78-7ED4-4081-A047-8DE8D51C392F}"/>
              </a:ext>
            </a:extLst>
          </p:cNvPr>
          <p:cNvPicPr>
            <a:picLocks noChangeAspect="1"/>
          </p:cNvPicPr>
          <p:nvPr/>
        </p:nvPicPr>
        <p:blipFill>
          <a:blip r:embed="rId4"/>
          <a:stretch>
            <a:fillRect/>
          </a:stretch>
        </p:blipFill>
        <p:spPr>
          <a:xfrm>
            <a:off x="198754" y="5085184"/>
            <a:ext cx="9380437" cy="90988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1988045" cy="523220"/>
          </a:xfrm>
          <a:prstGeom prst="rect">
            <a:avLst/>
          </a:prstGeom>
        </p:spPr>
        <p:txBody>
          <a:bodyPr wrap="none">
            <a:spAutoFit/>
          </a:bodyPr>
          <a:lstStyle/>
          <a:p>
            <a:r>
              <a:rPr lang="zh-CN" altLang="en-US" sz="2800" b="1" dirty="0">
                <a:solidFill>
                  <a:srgbClr val="FF0000"/>
                </a:solidFill>
              </a:rPr>
              <a:t>艺术字设置</a:t>
            </a:r>
          </a:p>
        </p:txBody>
      </p:sp>
      <p:pic>
        <p:nvPicPr>
          <p:cNvPr id="4" name="图片 3">
            <a:extLst>
              <a:ext uri="{FF2B5EF4-FFF2-40B4-BE49-F238E27FC236}">
                <a16:creationId xmlns:a16="http://schemas.microsoft.com/office/drawing/2014/main" id="{3DF95CEE-3217-411F-9D8A-4E243AB761D5}"/>
              </a:ext>
            </a:extLst>
          </p:cNvPr>
          <p:cNvPicPr>
            <a:picLocks noChangeAspect="1"/>
          </p:cNvPicPr>
          <p:nvPr/>
        </p:nvPicPr>
        <p:blipFill>
          <a:blip r:embed="rId2"/>
          <a:stretch>
            <a:fillRect/>
          </a:stretch>
        </p:blipFill>
        <p:spPr>
          <a:xfrm>
            <a:off x="2520032" y="1700808"/>
            <a:ext cx="4880601" cy="295232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53760"/>
            <a:ext cx="1988045" cy="523220"/>
          </a:xfrm>
          <a:prstGeom prst="rect">
            <a:avLst/>
          </a:prstGeom>
        </p:spPr>
        <p:txBody>
          <a:bodyPr wrap="none">
            <a:spAutoFit/>
          </a:bodyPr>
          <a:lstStyle/>
          <a:p>
            <a:r>
              <a:rPr lang="zh-CN" altLang="en-US" sz="2800" b="1" dirty="0">
                <a:solidFill>
                  <a:srgbClr val="FF0000"/>
                </a:solidFill>
              </a:rPr>
              <a:t>公式的编辑</a:t>
            </a:r>
          </a:p>
        </p:txBody>
      </p:sp>
      <p:pic>
        <p:nvPicPr>
          <p:cNvPr id="5" name="图片 4">
            <a:extLst>
              <a:ext uri="{FF2B5EF4-FFF2-40B4-BE49-F238E27FC236}">
                <a16:creationId xmlns:a16="http://schemas.microsoft.com/office/drawing/2014/main" id="{23B69DFE-39AE-4583-808E-69B8DA91869E}"/>
              </a:ext>
            </a:extLst>
          </p:cNvPr>
          <p:cNvPicPr>
            <a:picLocks noChangeAspect="1"/>
          </p:cNvPicPr>
          <p:nvPr/>
        </p:nvPicPr>
        <p:blipFill>
          <a:blip r:embed="rId2"/>
          <a:stretch>
            <a:fillRect/>
          </a:stretch>
        </p:blipFill>
        <p:spPr>
          <a:xfrm>
            <a:off x="5328344" y="2132856"/>
            <a:ext cx="4362822" cy="2847021"/>
          </a:xfrm>
          <a:prstGeom prst="rect">
            <a:avLst/>
          </a:prstGeom>
        </p:spPr>
      </p:pic>
      <p:pic>
        <p:nvPicPr>
          <p:cNvPr id="7" name="图片 6">
            <a:extLst>
              <a:ext uri="{FF2B5EF4-FFF2-40B4-BE49-F238E27FC236}">
                <a16:creationId xmlns:a16="http://schemas.microsoft.com/office/drawing/2014/main" id="{7DA6E2C9-BAFA-451A-821D-92C7B0348E81}"/>
              </a:ext>
            </a:extLst>
          </p:cNvPr>
          <p:cNvPicPr>
            <a:picLocks noChangeAspect="1"/>
          </p:cNvPicPr>
          <p:nvPr/>
        </p:nvPicPr>
        <p:blipFill>
          <a:blip r:embed="rId3"/>
          <a:stretch>
            <a:fillRect/>
          </a:stretch>
        </p:blipFill>
        <p:spPr>
          <a:xfrm>
            <a:off x="1079872" y="764704"/>
            <a:ext cx="3774188" cy="603009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7864" y="2780928"/>
            <a:ext cx="3865161" cy="769441"/>
          </a:xfrm>
          <a:prstGeom prst="rect">
            <a:avLst/>
          </a:prstGeom>
        </p:spPr>
        <p:txBody>
          <a:bodyPr wrap="none">
            <a:spAutoFit/>
          </a:bodyPr>
          <a:lstStyle/>
          <a:p>
            <a:r>
              <a:rPr lang="en-US" altLang="zh-CN" sz="4400" b="1" dirty="0">
                <a:solidFill>
                  <a:srgbClr val="FF0000"/>
                </a:solidFill>
                <a:latin typeface="楷体" panose="02010609060101010101" pitchFamily="49" charset="-122"/>
                <a:ea typeface="楷体" panose="02010609060101010101" pitchFamily="49" charset="-122"/>
              </a:rPr>
              <a:t>3.5</a:t>
            </a:r>
            <a:r>
              <a:rPr lang="zh-CN" altLang="en-US" sz="4400" b="1" dirty="0">
                <a:solidFill>
                  <a:srgbClr val="FF0000"/>
                </a:solidFill>
                <a:latin typeface="楷体" panose="02010609060101010101" pitchFamily="49" charset="-122"/>
                <a:ea typeface="楷体" panose="02010609060101010101" pitchFamily="49" charset="-122"/>
              </a:rPr>
              <a:t>表格的编辑</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800" y="260648"/>
            <a:ext cx="1988045" cy="523220"/>
          </a:xfrm>
          <a:prstGeom prst="rect">
            <a:avLst/>
          </a:prstGeom>
        </p:spPr>
        <p:txBody>
          <a:bodyPr wrap="none">
            <a:spAutoFit/>
          </a:bodyPr>
          <a:lstStyle/>
          <a:p>
            <a:r>
              <a:rPr lang="zh-CN" altLang="en-US" sz="2800" b="1" dirty="0">
                <a:solidFill>
                  <a:srgbClr val="FF0000"/>
                </a:solidFill>
              </a:rPr>
              <a:t>表格的创建</a:t>
            </a:r>
          </a:p>
        </p:txBody>
      </p:sp>
      <p:pic>
        <p:nvPicPr>
          <p:cNvPr id="3" name="图片 2">
            <a:extLst>
              <a:ext uri="{FF2B5EF4-FFF2-40B4-BE49-F238E27FC236}">
                <a16:creationId xmlns:a16="http://schemas.microsoft.com/office/drawing/2014/main" id="{90D1D80E-98B0-4BF7-B90C-34FA58EEFF39}"/>
              </a:ext>
            </a:extLst>
          </p:cNvPr>
          <p:cNvPicPr>
            <a:picLocks noChangeAspect="1"/>
          </p:cNvPicPr>
          <p:nvPr/>
        </p:nvPicPr>
        <p:blipFill>
          <a:blip r:embed="rId3"/>
          <a:stretch>
            <a:fillRect/>
          </a:stretch>
        </p:blipFill>
        <p:spPr>
          <a:xfrm>
            <a:off x="935856" y="1376772"/>
            <a:ext cx="2646064" cy="4104456"/>
          </a:xfrm>
          <a:prstGeom prst="rect">
            <a:avLst/>
          </a:prstGeom>
        </p:spPr>
      </p:pic>
      <p:pic>
        <p:nvPicPr>
          <p:cNvPr id="4" name="图片 3">
            <a:extLst>
              <a:ext uri="{FF2B5EF4-FFF2-40B4-BE49-F238E27FC236}">
                <a16:creationId xmlns:a16="http://schemas.microsoft.com/office/drawing/2014/main" id="{95008F3C-D117-4CA7-9441-5FC0F09BAEC0}"/>
              </a:ext>
            </a:extLst>
          </p:cNvPr>
          <p:cNvPicPr>
            <a:picLocks noChangeAspect="1"/>
          </p:cNvPicPr>
          <p:nvPr/>
        </p:nvPicPr>
        <p:blipFill>
          <a:blip r:embed="rId4"/>
          <a:stretch>
            <a:fillRect/>
          </a:stretch>
        </p:blipFill>
        <p:spPr>
          <a:xfrm>
            <a:off x="4482482" y="980728"/>
            <a:ext cx="4032448" cy="502551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052513"/>
            <a:ext cx="64960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pPr algn="l"/>
            <a:r>
              <a:rPr lang="zh-CN" altLang="en-US" b="0" dirty="0">
                <a:solidFill>
                  <a:schemeClr val="tx1"/>
                </a:solidFill>
                <a:latin typeface="宋体" panose="02010600030101010101" pitchFamily="2" charset="-122"/>
                <a:ea typeface="宋体" panose="02010600030101010101" pitchFamily="2" charset="-122"/>
              </a:rPr>
              <a:t>文本与表格之间的转换</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olidFill>
                  <a:srgbClr val="FF0000"/>
                </a:solidFill>
                <a:latin typeface="宋体" panose="02010600030101010101" pitchFamily="2" charset="-122"/>
                <a:ea typeface="宋体" panose="02010600030101010101" pitchFamily="2" charset="-122"/>
              </a:rPr>
              <a:t>3.5.2</a:t>
            </a:r>
            <a:r>
              <a:rPr lang="zh-CN" altLang="en-US" dirty="0">
                <a:solidFill>
                  <a:srgbClr val="FF0000"/>
                </a:solidFill>
                <a:latin typeface="宋体" panose="02010600030101010101" pitchFamily="2" charset="-122"/>
                <a:ea typeface="宋体" panose="02010600030101010101" pitchFamily="2" charset="-122"/>
              </a:rPr>
              <a:t>表格的编辑</a:t>
            </a:r>
          </a:p>
        </p:txBody>
      </p:sp>
      <p:sp>
        <p:nvSpPr>
          <p:cNvPr id="3" name="Text Box 6"/>
          <p:cNvSpPr>
            <a:spLocks noChangeArrowheads="1"/>
          </p:cNvSpPr>
          <p:nvPr/>
        </p:nvSpPr>
        <p:spPr bwMode="auto">
          <a:xfrm>
            <a:off x="791840" y="1066800"/>
            <a:ext cx="8787135" cy="472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342900" marR="0" lvl="0" indent="-342900" algn="l" defTabSz="914400" rtl="0" eaLnBrk="1" fontAlgn="base" latinLnBrk="0" hangingPunct="1">
              <a:lnSpc>
                <a:spcPct val="130000"/>
              </a:lnSpc>
              <a:spcBef>
                <a:spcPts val="575"/>
              </a:spcBef>
              <a:spcAft>
                <a:spcPct val="0"/>
              </a:spcAft>
              <a:buClr>
                <a:srgbClr val="990000"/>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一、</a:t>
            </a:r>
            <a:r>
              <a:rPr kumimoji="0" lang="zh-CN" altLang="en-US" sz="28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选定表格</a:t>
            </a:r>
            <a:endParaRPr kumimoji="0" lang="en-US" sz="28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30000"/>
              </a:lnSpc>
              <a:spcBef>
                <a:spcPts val="575"/>
              </a:spcBef>
              <a:spcAft>
                <a:spcPct val="0"/>
              </a:spcAft>
              <a:buClr>
                <a:srgbClr val="990000"/>
              </a:buClr>
              <a:buSzTx/>
              <a:buFont typeface="Arial" panose="020B0604020202020204" pitchFamily="34" charset="0"/>
              <a:buNone/>
              <a:defRPr/>
            </a:pPr>
            <a:r>
              <a:rPr kumimoji="0" 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1) </a:t>
            </a:r>
            <a:r>
              <a:rPr kumimoji="0" lang="zh-CN" alt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用鼠标选定单元格、行或列</a:t>
            </a:r>
            <a:endParaRPr kumimoji="0" 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30000"/>
              </a:lnSpc>
              <a:spcBef>
                <a:spcPts val="575"/>
              </a:spcBef>
              <a:spcAft>
                <a:spcPct val="0"/>
              </a:spcAft>
              <a:buClr>
                <a:srgbClr val="990000"/>
              </a:buClr>
              <a:buSzTx/>
              <a:buFont typeface="Wingdings" panose="05000000000000000000" pitchFamily="2" charset="2"/>
              <a:buChar char="v"/>
              <a:defRPr/>
            </a:pPr>
            <a:r>
              <a:rPr kumimoji="0" lang="zh-CN" alt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选定单元格或单元格区域：</a:t>
            </a:r>
            <a:r>
              <a:rPr kumimoji="0" lang="zh-CN" alt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鼠标指针移到要选定的单元格“选定区”，当指针由“</a:t>
            </a:r>
            <a:r>
              <a:rPr kumimoji="0" 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I</a:t>
            </a:r>
            <a:r>
              <a:rPr kumimoji="0" lang="zh-CN" alt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”变成“</a:t>
            </a:r>
            <a:r>
              <a:rPr kumimoji="0" lang="zh-CN" alt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”形状时，单击鼠标选定单元格，向上、下、左、右拖动鼠标选定相邻多个单元格即单元格区域。</a:t>
            </a:r>
            <a:endParaRPr kumimoji="0" 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30000"/>
              </a:lnSpc>
              <a:spcBef>
                <a:spcPts val="575"/>
              </a:spcBef>
              <a:spcAft>
                <a:spcPct val="0"/>
              </a:spcAft>
              <a:buClr>
                <a:srgbClr val="990000"/>
              </a:buClr>
              <a:buSzTx/>
              <a:buFont typeface="Wingdings" panose="05000000000000000000" pitchFamily="2" charset="2"/>
              <a:buChar char="v"/>
              <a:defRPr/>
            </a:pPr>
            <a:r>
              <a:rPr kumimoji="0" lang="zh-CN" altLang="en-US" sz="2400" b="0"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选定表格的行：</a:t>
            </a:r>
            <a:r>
              <a:rPr kumimoji="0" lang="zh-CN" alt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rPr>
              <a:t>鼠标指针移到文本区的“选定区”，鼠标指针指向要选定的行，单击鼠标选定一行；向下或向上拖动鼠标“选定”表中相邻的多行。</a:t>
            </a:r>
            <a:endParaRPr kumimoji="0" lang="en-US" sz="2400" b="0"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nl-NL" altLang="zh-CN" dirty="0">
                <a:latin typeface="Times New Roman" panose="02020603050405020304" pitchFamily="18" charset="0"/>
                <a:ea typeface="楷体" panose="02010609060101010101" pitchFamily="49" charset="-122"/>
                <a:cs typeface="Times New Roman" panose="02020603050405020304" pitchFamily="18" charset="0"/>
              </a:rPr>
              <a:t>Word</a:t>
            </a:r>
            <a:r>
              <a:rPr lang="zh-CN" altLang="nl-NL" dirty="0">
                <a:latin typeface="Times New Roman" panose="02020603050405020304" pitchFamily="18" charset="0"/>
                <a:ea typeface="楷体" panose="02010609060101010101" pitchFamily="49" charset="-122"/>
                <a:cs typeface="Times New Roman" panose="02020603050405020304" pitchFamily="18" charset="0"/>
              </a:rPr>
              <a:t>主要功能之</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表格的制作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658" y="1152524"/>
            <a:ext cx="7844078" cy="508478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719832" y="692696"/>
            <a:ext cx="8281988"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
              <a:defRPr/>
            </a:pP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选定表格的列：</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鼠标指针移到表格的最上面的边框线上，指针指向要选定的列，当鼠标指针由“</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I</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”变成</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”形状时，单击鼠标选定一列；向左或向右拖动鼠标选定表中相邻的多列。</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
              <a:defRPr/>
            </a:pP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选定不连续的单元格：</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按住</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Ctrl</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键，依次选中多个区域。</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
              <a:defRPr/>
            </a:pP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选定整个表格：</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单击表格左上角的移动控制点“      ”</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，可以迅速选定整个表格。</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608" y="3219450"/>
            <a:ext cx="4270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899318" y="750888"/>
            <a:ext cx="8281988"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2) </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用键盘选定单元格、行或列</a:t>
            </a:r>
            <a:endParaRPr kumimoji="0" lang="zh-CN" altLang="en-US" sz="2400" b="1" i="0" u="none" strike="noStrike" kern="1200" cap="none" spc="0" normalizeH="0" baseline="0" noProof="0">
              <a:ln>
                <a:noFill/>
              </a:ln>
              <a:solidFill>
                <a:srgbClr val="990000"/>
              </a:solidFill>
              <a:effectLst/>
              <a:uLnTx/>
              <a:uFillTx/>
              <a:latin typeface="楷体_GB2312" charset="-122"/>
              <a:ea typeface="楷体_GB2312" charset="-122"/>
              <a:cs typeface="+mn-cs"/>
              <a:sym typeface="楷体_GB2312" charset="-122"/>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①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按</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Ctrl + A</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可以选定插入点所在的整个表格。</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如果插入点所在的下一个单元格中已输入文本，那么按</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Tab</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键可以选定下一单元格中的文本。 </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③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如果插入点所在的上一个单元格中已输入文本，那么按</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Shift + Tab</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键可以选定上一单元格中的文本。</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④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按</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Shift + End</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键可以选定插入点所在的单元格。</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⑤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按</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Shift +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可以选定包括插入点所在的单元格在内的相邻的单元格。</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⑥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按任意箭头键可以取消选定。</a:t>
            </a:r>
            <a:endPar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899318" y="1308100"/>
            <a:ext cx="8281988"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342900" marR="0" lvl="0" indent="-34290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3) </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用“表格工具</a:t>
            </a: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表</a:t>
            </a: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选择”下拉菜单选定行、列或表格</a:t>
            </a:r>
            <a:endParaRPr kumimoji="0" lang="zh-CN" altLang="en-US" sz="2400" b="1" i="0" u="none" strike="noStrike" kern="1200" cap="none" spc="0" normalizeH="0" baseline="0" noProof="0">
              <a:ln>
                <a:noFill/>
              </a:ln>
              <a:solidFill>
                <a:srgbClr val="990000"/>
              </a:solidFill>
              <a:effectLst/>
              <a:uLnTx/>
              <a:uFillTx/>
              <a:latin typeface="楷体_GB2312" charset="-122"/>
              <a:ea typeface="楷体_GB2312" charset="-122"/>
              <a:cs typeface="+mn-cs"/>
              <a:sym typeface="楷体_GB2312" charset="-122"/>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将插入点置于所选行的任一单元格中，</a:t>
            </a:r>
            <a:endPar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v"/>
              <a:defRPr/>
            </a:pP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选定行：</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选择”下拉菜单下的“选择行”命令可选定插入点所在行。</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v"/>
              <a:defRPr/>
            </a:pP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选定列：</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选择”下拉菜单下的“选择列”命令可选定插入点所在列。</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342900" marR="0" lvl="0" indent="-342900" algn="l" defTabSz="914400" rtl="0" eaLnBrk="0" fontAlgn="base" latinLnBrk="0" hangingPunct="0">
              <a:lnSpc>
                <a:spcPct val="130000"/>
              </a:lnSpc>
              <a:spcBef>
                <a:spcPts val="575"/>
              </a:spcBef>
              <a:spcAft>
                <a:spcPct val="0"/>
              </a:spcAft>
              <a:buClr>
                <a:srgbClr val="990000"/>
              </a:buClr>
              <a:buSzTx/>
              <a:buFont typeface="Wingdings" panose="05000000000000000000" pitchFamily="2" charset="2"/>
              <a:buChar char="v"/>
              <a:defRPr/>
            </a:pP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选定全表：</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选择”下拉菜单下的“选择表格”命令可选定全表。</a:t>
            </a:r>
            <a:endPar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899318" y="692696"/>
            <a:ext cx="8281988"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二、修改行高和列宽</a:t>
            </a:r>
            <a:endParaRPr kumimoji="0" 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1) </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用拖动鼠标修改表格的列宽</a:t>
            </a: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①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将鼠标指针移到表格的垂直框线上，当鼠标指针变成调整列宽指针</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形状时，按住鼠标左键，此时出现一条上下垂直的虚线。 </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向左或右拖动，同时改变左列和右列的列宽（垂直框线两端的列宽度总和不变）。拖动鼠标到所需的新位置，放开左键即可。</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899318" y="548680"/>
            <a:ext cx="8281988"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2) </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用菜单命令改变列宽</a:t>
            </a:r>
            <a:endParaRPr kumimoji="0" lang="zh-CN" altLang="en-US" sz="2400" b="1" i="0" u="none" strike="noStrike" kern="1200" cap="none" spc="0" normalizeH="0" baseline="0" noProof="0" dirty="0">
              <a:ln>
                <a:noFill/>
              </a:ln>
              <a:solidFill>
                <a:srgbClr val="990000"/>
              </a:solidFill>
              <a:effectLst/>
              <a:uLnTx/>
              <a:uFillTx/>
              <a:latin typeface="楷体_GB2312" charset="-122"/>
              <a:ea typeface="楷体_GB2312" charset="-122"/>
              <a:cs typeface="+mn-cs"/>
              <a:sym typeface="楷体_GB2312" charset="-122"/>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用 “表格属性”对话框可以设置包括行高或列宽在内的许多表格的属性。这方法可以使行高和列宽的尺寸得到精确设定。其操作步骤如下：</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①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选定要修改列宽的一列或数列。 </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属性”命令，打开“表格属性”对话框，单击“列”选项卡，得到“列”选项卡窗口。</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③ 单击“指定宽度”前的复选框，并在文本框中键入列宽的数值，在“列宽单位”下拉列表框中选定单位。</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④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单击“确定”按钮即可。</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8AA6EB-0E87-46B3-9B04-01967ECC3202}"/>
              </a:ext>
            </a:extLst>
          </p:cNvPr>
          <p:cNvPicPr>
            <a:picLocks noChangeAspect="1"/>
          </p:cNvPicPr>
          <p:nvPr/>
        </p:nvPicPr>
        <p:blipFill>
          <a:blip r:embed="rId2"/>
          <a:stretch>
            <a:fillRect/>
          </a:stretch>
        </p:blipFill>
        <p:spPr>
          <a:xfrm>
            <a:off x="2736056" y="836712"/>
            <a:ext cx="4536504" cy="540231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899318" y="620688"/>
            <a:ext cx="8281988"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3) </a:t>
            </a:r>
            <a:r>
              <a:rPr kumimoji="0" lang="zh-CN" altLang="en-US" sz="24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用菜单命令改变行高</a:t>
            </a: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①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选定要修改行高的一行或数行。</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endPar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表格</a:t>
            </a:r>
            <a:r>
              <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属性”命令，打开“表格属性”对话框，单击“行”选项卡，打开“表格属性”对话框的“行”选项卡窗口。 </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③ </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若选定“指定高度”前的复选框，则在文本框中键入行高的数值，并在“行高值是”下拉列表框中选定“最小值”或“固定值”。否则，行高默认为自动设置。 </a:t>
            </a:r>
            <a:endParaRPr kumimoji="0" 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④</a:t>
            </a:r>
            <a:r>
              <a:rPr kumimoji="0" lang="zh-CN" altLang="en-US" sz="2400" b="1" i="0" u="none" strike="noStrike" kern="1200" cap="none" spc="0" normalizeH="0" baseline="0" noProof="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单击“确定”按钮即可。</a:t>
            </a:r>
            <a:endParaRPr kumimoji="0" lang="en-US" sz="2400" b="1" i="0" u="none" strike="noStrike" kern="1200" cap="none" spc="0" normalizeH="0" baseline="0" noProof="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1840" y="116632"/>
            <a:ext cx="8712968" cy="5324535"/>
          </a:xfrm>
          <a:prstGeom prst="rect">
            <a:avLst/>
          </a:prstGeom>
        </p:spPr>
        <p:txBody>
          <a:bodyPr wrap="square">
            <a:spAutoFit/>
          </a:bodyPr>
          <a:lstStyle/>
          <a:p>
            <a:r>
              <a:rPr lang="zh-CN" altLang="en-US" sz="2800" dirty="0"/>
              <a:t>三、插入或删除行或列</a:t>
            </a:r>
          </a:p>
          <a:p>
            <a:endParaRPr lang="en-US" altLang="zh-CN" sz="2400" dirty="0"/>
          </a:p>
          <a:p>
            <a:r>
              <a:rPr lang="en-US" altLang="zh-CN" sz="2400" dirty="0"/>
              <a:t>1</a:t>
            </a:r>
            <a:r>
              <a:rPr lang="zh-CN" altLang="en-US" sz="2400" dirty="0"/>
              <a:t>、插入行</a:t>
            </a:r>
          </a:p>
          <a:p>
            <a:r>
              <a:rPr lang="zh-CN" altLang="en-US" sz="2400" dirty="0"/>
              <a:t>插入行的快捷的方法：单击表格最右边的边框外，按回车键，在当前行的下面插入一行；或光标定位在最后一行最右一列单元格中，按</a:t>
            </a:r>
            <a:r>
              <a:rPr lang="en-US" altLang="zh-CN" sz="2400" dirty="0"/>
              <a:t>Tab</a:t>
            </a:r>
            <a:r>
              <a:rPr lang="zh-CN" altLang="en-US" sz="2400" dirty="0"/>
              <a:t>键追加一行。</a:t>
            </a:r>
          </a:p>
          <a:p>
            <a:r>
              <a:rPr lang="en-US" altLang="zh-CN" sz="2400" dirty="0"/>
              <a:t>2</a:t>
            </a:r>
            <a:r>
              <a:rPr lang="zh-CN" altLang="en-US" sz="2400" dirty="0"/>
              <a:t>、插入行</a:t>
            </a:r>
            <a:r>
              <a:rPr lang="en-US" altLang="zh-CN" sz="2400" dirty="0"/>
              <a:t>/</a:t>
            </a:r>
            <a:r>
              <a:rPr lang="zh-CN" altLang="en-US" sz="2400" dirty="0"/>
              <a:t>列</a:t>
            </a:r>
          </a:p>
          <a:p>
            <a:r>
              <a:rPr lang="zh-CN" altLang="en-US" sz="2400" dirty="0"/>
              <a:t>选定单元格</a:t>
            </a:r>
            <a:r>
              <a:rPr lang="en-US" altLang="zh-CN" sz="2400" dirty="0"/>
              <a:t>/</a:t>
            </a:r>
            <a:r>
              <a:rPr lang="zh-CN" altLang="en-US" sz="2400" dirty="0"/>
              <a:t>行</a:t>
            </a:r>
            <a:r>
              <a:rPr lang="en-US" altLang="zh-CN" sz="2400" dirty="0"/>
              <a:t>/</a:t>
            </a:r>
            <a:r>
              <a:rPr lang="zh-CN" altLang="en-US" sz="2400" dirty="0"/>
              <a:t>列（选定与将要插入的行或列等同数量的行</a:t>
            </a:r>
            <a:r>
              <a:rPr lang="en-US" altLang="zh-CN" sz="2400" dirty="0"/>
              <a:t>/</a:t>
            </a:r>
            <a:r>
              <a:rPr lang="zh-CN" altLang="en-US" sz="2400" dirty="0"/>
              <a:t>列），或者单击“表格工具</a:t>
            </a:r>
            <a:r>
              <a:rPr lang="en-US" altLang="zh-CN" sz="2400" dirty="0"/>
              <a:t>-</a:t>
            </a:r>
            <a:r>
              <a:rPr lang="zh-CN" altLang="en-US" sz="2400" dirty="0"/>
              <a:t>布局</a:t>
            </a:r>
            <a:r>
              <a:rPr lang="en-US" altLang="zh-CN" sz="2400" dirty="0"/>
              <a:t>/</a:t>
            </a:r>
            <a:r>
              <a:rPr lang="zh-CN" altLang="en-US" sz="2400" dirty="0"/>
              <a:t>行和列”分组中的相关按钮，如图</a:t>
            </a:r>
            <a:r>
              <a:rPr lang="en-US" altLang="zh-CN" sz="2400" dirty="0"/>
              <a:t>3-62</a:t>
            </a:r>
            <a:r>
              <a:rPr lang="zh-CN" altLang="en-US" sz="2400" dirty="0"/>
              <a:t>所示，选择：</a:t>
            </a:r>
          </a:p>
          <a:p>
            <a:r>
              <a:rPr lang="zh-CN" altLang="en-US" sz="2400" dirty="0"/>
              <a:t>“在上方插入”</a:t>
            </a:r>
            <a:r>
              <a:rPr lang="en-US" altLang="zh-CN" sz="2400" dirty="0"/>
              <a:t>/“</a:t>
            </a:r>
            <a:r>
              <a:rPr lang="zh-CN" altLang="en-US" sz="2400" dirty="0"/>
              <a:t>在下方插入”按钮：在选定行的上方或下方插入与选定行个数等同数量的行。</a:t>
            </a:r>
          </a:p>
          <a:p>
            <a:r>
              <a:rPr lang="zh-CN" altLang="en-US" sz="2400" dirty="0"/>
              <a:t>“在左侧插入”</a:t>
            </a:r>
            <a:r>
              <a:rPr lang="en-US" altLang="zh-CN" sz="2400" dirty="0"/>
              <a:t>/“</a:t>
            </a:r>
            <a:r>
              <a:rPr lang="zh-CN" altLang="en-US" sz="2400" dirty="0"/>
              <a:t>在右侧插入”按钮：在选定列的左侧或右侧插入与选定列个数等同数量的列。</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C7A37AF-4F58-4AD6-9847-ACBD79248401}"/>
              </a:ext>
            </a:extLst>
          </p:cNvPr>
          <p:cNvPicPr>
            <a:picLocks noChangeAspect="1"/>
          </p:cNvPicPr>
          <p:nvPr/>
        </p:nvPicPr>
        <p:blipFill>
          <a:blip r:embed="rId2"/>
          <a:stretch>
            <a:fillRect/>
          </a:stretch>
        </p:blipFill>
        <p:spPr>
          <a:xfrm>
            <a:off x="2880072" y="980728"/>
            <a:ext cx="4880483" cy="5328591"/>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719832" y="116632"/>
            <a:ext cx="9145016"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插入单元格</a:t>
            </a: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①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选定若干单元格。</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行和列</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表格插入单元格”按钮</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，打开“插入单元格”对话框，选择下列操作之一：</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活动单元格右移：在选定的单元格的左侧插入数量相等的新单元格。</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活动单元格下移：在选定的单元格的上方插入数量相等的新单元格。</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
        <p:nvSpPr>
          <p:cNvPr id="3" name="Rectangle 6"/>
          <p:cNvSpPr>
            <a:spLocks noChangeArrowheads="1"/>
          </p:cNvSpPr>
          <p:nvPr/>
        </p:nvSpPr>
        <p:spPr bwMode="auto">
          <a:xfrm>
            <a:off x="863848" y="4581128"/>
            <a:ext cx="8281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4</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、删除行</a:t>
            </a: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列</a:t>
            </a: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如果想删除表格中的某些行</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列，那么只要选定要删除的行或列，单击“表格工具</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行和列</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删除”按钮即可。</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nl-NL" altLang="zh-CN" sz="32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nl-NL" sz="3200" dirty="0">
                <a:latin typeface="Times New Roman" panose="02020603050405020304" pitchFamily="18" charset="0"/>
                <a:ea typeface="楷体" panose="02010609060101010101" pitchFamily="49" charset="-122"/>
                <a:cs typeface="Times New Roman" panose="02020603050405020304" pitchFamily="18" charset="0"/>
              </a:rPr>
              <a:t>主要功能之</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五：图表的制作和数据分析</a:t>
            </a:r>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848" y="1085023"/>
            <a:ext cx="8424936" cy="508028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719832" y="188640"/>
            <a:ext cx="8281988"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四、合并或拆分单元格</a:t>
            </a:r>
            <a:endParaRPr kumimoji="0" 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
                <a:srgbClr val="990000"/>
              </a:buClr>
              <a:buSzTx/>
              <a:buFont typeface="Arial" panose="020B0604020202020204" pitchFamily="34" charset="0"/>
              <a:buNone/>
              <a:defRPr/>
            </a:pPr>
            <a:r>
              <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rPr>
              <a:t>、合并单元格</a:t>
            </a:r>
            <a:endParaRPr kumimoji="0" lang="en-US"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        ①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选定</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个或</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个以上相邻的单元格。</a:t>
            </a:r>
            <a:endPar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a:p>
            <a:pPr marL="0" marR="0" lvl="0" indent="0" algn="l" defTabSz="914400" rtl="0" eaLnBrk="0" fontAlgn="base" latinLnBrk="0" hangingPunct="0">
              <a:lnSpc>
                <a:spcPct val="130000"/>
              </a:lnSpc>
              <a:spcBef>
                <a:spcPts val="575"/>
              </a:spcBef>
              <a:spcAft>
                <a:spcPct val="0"/>
              </a:spcAft>
              <a:buClrTx/>
              <a:buSzTx/>
              <a:buFont typeface="Arial" panose="020B0604020202020204" pitchFamily="34" charset="0"/>
              <a:buNone/>
              <a:defRPr/>
            </a:pP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  </a:t>
            </a:r>
            <a:r>
              <a:rPr kumimoji="0" lang="zh-CN" alt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rPr>
              <a:t>② </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单击“表格工具</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布局</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合并</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合并单元格”按钮，则选定的多个单元格合并为</a:t>
            </a:r>
            <a:r>
              <a:rPr kumimoji="0" 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23387D"/>
                </a:solidFill>
                <a:effectLst/>
                <a:uLnTx/>
                <a:uFillTx/>
                <a:latin typeface="Arial" panose="020B0604020202020204" pitchFamily="34" charset="0"/>
                <a:ea typeface="宋体" panose="02010600030101010101" pitchFamily="2" charset="-122"/>
                <a:cs typeface="+mn-cs"/>
                <a:sym typeface="Arial" panose="020B0604020202020204" pitchFamily="34" charset="0"/>
              </a:rPr>
              <a:t>个单元格。</a:t>
            </a:r>
            <a:endParaRPr kumimoji="0" lang="en-US" sz="2400" b="1" i="0" u="none" strike="noStrike" kern="1200" cap="none" spc="0" normalizeH="0" baseline="0" noProof="0" dirty="0">
              <a:ln>
                <a:noFill/>
              </a:ln>
              <a:solidFill>
                <a:srgbClr val="002060"/>
              </a:solidFill>
              <a:effectLst/>
              <a:uLnTx/>
              <a:uFillTx/>
              <a:latin typeface="Arial" panose="020B0604020202020204" pitchFamily="34" charset="0"/>
              <a:ea typeface="楷体_GB2312" charset="-122"/>
              <a:cs typeface="+mn-cs"/>
              <a:sym typeface="Arial" panose="020B0604020202020204" pitchFamily="34" charset="0"/>
            </a:endParaRPr>
          </a:p>
        </p:txBody>
      </p:sp>
      <p:sp>
        <p:nvSpPr>
          <p:cNvPr id="3" name="Rectangle 6"/>
          <p:cNvSpPr>
            <a:spLocks noChangeArrowheads="1"/>
          </p:cNvSpPr>
          <p:nvPr/>
        </p:nvSpPr>
        <p:spPr bwMode="auto">
          <a:xfrm>
            <a:off x="719832" y="2932906"/>
            <a:ext cx="8281988"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marL="0" marR="0" lvl="0" indent="0" defTabSz="914400" eaLnBrk="1" fontAlgn="auto" latinLnBrk="0" hangingPunct="1">
              <a:lnSpc>
                <a:spcPct val="130000"/>
              </a:lnSpc>
              <a:spcBef>
                <a:spcPts val="575"/>
              </a:spcBef>
              <a:spcAft>
                <a:spcPts val="0"/>
              </a:spcAft>
              <a:buClr>
                <a:srgbClr val="990000"/>
              </a:buClr>
              <a:buSzTx/>
              <a:buFontTx/>
              <a:buNone/>
              <a:defRPr/>
            </a:pPr>
            <a:r>
              <a:rPr kumimoji="0" lang="en-US" sz="2400" b="1" i="0" u="none" strike="noStrike" kern="0" cap="none" spc="0" normalizeH="0" baseline="0" noProof="0" dirty="0">
                <a:ln>
                  <a:noFill/>
                </a:ln>
                <a:solidFill>
                  <a:srgbClr val="990000"/>
                </a:solidFill>
                <a:effectLst/>
                <a:uLnTx/>
                <a:uFillTx/>
                <a:sym typeface="Arial" panose="020B0604020202020204" pitchFamily="34" charset="0"/>
              </a:rPr>
              <a:t>2</a:t>
            </a:r>
            <a:r>
              <a:rPr kumimoji="0" lang="zh-CN" altLang="en-US" sz="2400" b="1" i="0" u="none" strike="noStrike" kern="0" cap="none" spc="0" normalizeH="0" baseline="0" noProof="0" dirty="0">
                <a:ln>
                  <a:noFill/>
                </a:ln>
                <a:solidFill>
                  <a:srgbClr val="990000"/>
                </a:solidFill>
                <a:effectLst/>
                <a:uLnTx/>
                <a:uFillTx/>
                <a:sym typeface="Arial" panose="020B0604020202020204" pitchFamily="34" charset="0"/>
              </a:rPr>
              <a:t>、拆分单元格</a:t>
            </a:r>
          </a:p>
          <a:p>
            <a:pPr marL="0" marR="0" lvl="0" indent="0" defTabSz="914400" eaLnBrk="1" fontAlgn="auto" latinLnBrk="0" hangingPunct="1">
              <a:lnSpc>
                <a:spcPct val="130000"/>
              </a:lnSpc>
              <a:spcBef>
                <a:spcPts val="575"/>
              </a:spcBef>
              <a:spcAft>
                <a:spcPts val="0"/>
              </a:spcAft>
              <a:buClrTx/>
              <a:buSzTx/>
              <a:buFontTx/>
              <a:buNone/>
              <a:defRPr/>
            </a:pPr>
            <a:r>
              <a:rPr kumimoji="0" lang="zh-CN" alt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rPr>
              <a:t>        ①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选定要拆分的一个或多个单元格。</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rPr>
              <a:t>②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单击“表格工具</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布局</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合并</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拆分单元格”按钮，打开“拆分单元格”对话框。</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③ 在“拆分单元格”对话框键入要拆分的列数和行数。</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rPr>
              <a:t>        ④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单击“确定”按钮，则选定的所有单元格均被拆分为指定的行数和列数。</a:t>
            </a:r>
            <a:endParaRPr kumimoji="0" 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endParaRPr>
          </a:p>
        </p:txBody>
      </p:sp>
      <p:pic>
        <p:nvPicPr>
          <p:cNvPr id="4" name="图片 3">
            <a:extLst>
              <a:ext uri="{FF2B5EF4-FFF2-40B4-BE49-F238E27FC236}">
                <a16:creationId xmlns:a16="http://schemas.microsoft.com/office/drawing/2014/main" id="{849BA660-703A-4AF4-93E0-636A5522D450}"/>
              </a:ext>
            </a:extLst>
          </p:cNvPr>
          <p:cNvPicPr>
            <a:picLocks noChangeAspect="1"/>
          </p:cNvPicPr>
          <p:nvPr/>
        </p:nvPicPr>
        <p:blipFill>
          <a:blip r:embed="rId2"/>
          <a:stretch>
            <a:fillRect/>
          </a:stretch>
        </p:blipFill>
        <p:spPr>
          <a:xfrm>
            <a:off x="7191151" y="242142"/>
            <a:ext cx="1810669" cy="1682642"/>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544867" y="548680"/>
            <a:ext cx="82819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marL="0" marR="0" lvl="0" indent="0" defTabSz="914400" eaLnBrk="1" fontAlgn="auto" latinLnBrk="0" hangingPunct="1">
              <a:lnSpc>
                <a:spcPct val="130000"/>
              </a:lnSpc>
              <a:spcBef>
                <a:spcPts val="575"/>
              </a:spcBef>
              <a:spcAft>
                <a:spcPts val="0"/>
              </a:spcAft>
              <a:buClr>
                <a:srgbClr val="990000"/>
              </a:buClr>
              <a:buSzTx/>
              <a:buFontTx/>
              <a:buNone/>
              <a:defRPr/>
            </a:pPr>
            <a:r>
              <a:rPr kumimoji="0" lang="zh-CN" altLang="en-US" sz="2800" b="1" i="0" u="none" strike="noStrike" kern="0" cap="none" spc="0" normalizeH="0" baseline="0" noProof="0" dirty="0">
                <a:ln>
                  <a:noFill/>
                </a:ln>
                <a:solidFill>
                  <a:srgbClr val="990000"/>
                </a:solidFill>
                <a:effectLst/>
                <a:uLnTx/>
                <a:uFillTx/>
                <a:sym typeface="Arial" panose="020B0604020202020204" pitchFamily="34" charset="0"/>
              </a:rPr>
              <a:t>五、表格的拆分与合并</a:t>
            </a:r>
            <a:endParaRPr kumimoji="0" lang="en-US" sz="2800" b="1" i="0" u="none" strike="noStrike" kern="0" cap="none" spc="0" normalizeH="0" baseline="0" noProof="0" dirty="0">
              <a:ln>
                <a:noFill/>
              </a:ln>
              <a:solidFill>
                <a:srgbClr val="990000"/>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如果要拆分一个表格，那么先将插入点置于拆分后成为新表格的第一行的任意单元格中，然后，单击“表格工具</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布局</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合并</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拆分表格”按钮，这样就在插入点所在行的上方插入一空白段，把表格拆分成两张表格。</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如果把插入点放在表格的第一行的任意列中，用“拆分表格”按钮可以在表格头部前面加一空白段。</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如果要合并两个表格，那么只要删除两表格之间的换行符即可。</a:t>
            </a:r>
            <a:endParaRPr kumimoji="0" 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960612" y="548680"/>
            <a:ext cx="8281988"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marL="0" marR="0" lvl="0" indent="0" defTabSz="914400" eaLnBrk="1" fontAlgn="auto" latinLnBrk="0" hangingPunct="1">
              <a:lnSpc>
                <a:spcPct val="130000"/>
              </a:lnSpc>
              <a:spcBef>
                <a:spcPts val="575"/>
              </a:spcBef>
              <a:spcAft>
                <a:spcPts val="0"/>
              </a:spcAft>
              <a:buClr>
                <a:srgbClr val="990000"/>
              </a:buClr>
              <a:buSzTx/>
              <a:buFontTx/>
              <a:buNone/>
              <a:defRPr/>
            </a:pPr>
            <a:r>
              <a:rPr kumimoji="0" lang="zh-CN" altLang="en-US" sz="2800" b="1" i="0" u="none" strike="noStrike" kern="0" cap="none" spc="0" normalizeH="0" baseline="0" noProof="0" dirty="0">
                <a:ln>
                  <a:noFill/>
                </a:ln>
                <a:solidFill>
                  <a:srgbClr val="990000"/>
                </a:solidFill>
                <a:effectLst/>
                <a:uLnTx/>
                <a:uFillTx/>
                <a:sym typeface="Arial" panose="020B0604020202020204" pitchFamily="34" charset="0"/>
              </a:rPr>
              <a:t>六、表格标题行的重复</a:t>
            </a:r>
            <a:endParaRPr kumimoji="0" lang="en-US" sz="2800" b="1" i="0" u="none" strike="noStrike" kern="0" cap="none" spc="0" normalizeH="0" baseline="0" noProof="0" dirty="0">
              <a:ln>
                <a:noFill/>
              </a:ln>
              <a:solidFill>
                <a:srgbClr val="990000"/>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zh-CN" altLang="en-US" sz="2400" b="1" i="0" u="none" strike="noStrike" kern="0" cap="none" spc="0" normalizeH="0" baseline="0" noProof="0" dirty="0">
                <a:ln>
                  <a:noFill/>
                </a:ln>
                <a:solidFill>
                  <a:srgbClr val="002060"/>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当一张表格超过一页时，通常希望在第二页的续表中也包括表格的标题行。设置重复标题的具体操作如下：</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zh-CN" alt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rPr>
              <a:t>        ①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选定第一页表格中的一行或多行标题行。</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rPr>
              <a:t>②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单击“表格工具</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布局</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数据</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标题行重复”。</a:t>
            </a:r>
            <a:endParaRPr kumimoji="0" lang="en-US" sz="2400" b="1" i="0" u="none" strike="noStrike" kern="0" cap="none" spc="0" normalizeH="0" baseline="0" noProof="0" dirty="0">
              <a:ln>
                <a:noFill/>
              </a:ln>
              <a:solidFill>
                <a:srgbClr val="23387D"/>
              </a:solidFill>
              <a:effectLst/>
              <a:uLnTx/>
              <a:uFillTx/>
              <a:sym typeface="Arial" panose="020B0604020202020204" pitchFamily="34" charset="0"/>
            </a:endParaRPr>
          </a:p>
          <a:p>
            <a:pPr marL="0" marR="0" lvl="0" indent="0" defTabSz="914400" eaLnBrk="1" fontAlgn="auto" latinLnBrk="0" hangingPunct="1">
              <a:lnSpc>
                <a:spcPct val="130000"/>
              </a:lnSpc>
              <a:spcBef>
                <a:spcPts val="575"/>
              </a:spcBef>
              <a:spcAft>
                <a:spcPts val="0"/>
              </a:spcAft>
              <a:buClrTx/>
              <a:buSzTx/>
              <a:buFontTx/>
              <a:buNone/>
              <a:defRPr/>
            </a:pP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        </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这样，</a:t>
            </a:r>
            <a:r>
              <a:rPr kumimoji="0" lang="en-US" sz="2400" b="1" i="0" u="none" strike="noStrike" kern="0" cap="none" spc="0" normalizeH="0" baseline="0" noProof="0" dirty="0">
                <a:ln>
                  <a:noFill/>
                </a:ln>
                <a:solidFill>
                  <a:srgbClr val="23387D"/>
                </a:solidFill>
                <a:effectLst/>
                <a:uLnTx/>
                <a:uFillTx/>
                <a:sym typeface="Arial" panose="020B0604020202020204" pitchFamily="34" charset="0"/>
              </a:rPr>
              <a:t>Word</a:t>
            </a:r>
            <a:r>
              <a:rPr kumimoji="0" lang="zh-CN" altLang="en-US" sz="2400" b="1" i="0" u="none" strike="noStrike" kern="0" cap="none" spc="0" normalizeH="0" baseline="0" noProof="0" dirty="0">
                <a:ln>
                  <a:noFill/>
                </a:ln>
                <a:solidFill>
                  <a:srgbClr val="23387D"/>
                </a:solidFill>
                <a:effectLst/>
                <a:uLnTx/>
                <a:uFillTx/>
                <a:sym typeface="Arial" panose="020B0604020202020204" pitchFamily="34" charset="0"/>
              </a:rPr>
              <a:t>会在因分页而拆开的续表中重复表格的标题行，在页面试图方式下可以查看重复的标题。</a:t>
            </a:r>
            <a:endParaRPr kumimoji="0" lang="en-US" sz="2400" b="1" i="0" u="none" strike="noStrike" kern="0" cap="none" spc="0" normalizeH="0" baseline="0" noProof="0" dirty="0">
              <a:ln>
                <a:noFill/>
              </a:ln>
              <a:solidFill>
                <a:srgbClr val="002060"/>
              </a:solidFill>
              <a:effectLst/>
              <a:uLnTx/>
              <a:uFillTx/>
              <a:ea typeface="楷体_GB2312" charset="-122"/>
              <a:sym typeface="Arial" panose="020B0604020202020204" pitchFamily="34" charset="0"/>
            </a:endParaRPr>
          </a:p>
        </p:txBody>
      </p:sp>
      <p:pic>
        <p:nvPicPr>
          <p:cNvPr id="3" name="图片 2">
            <a:extLst>
              <a:ext uri="{FF2B5EF4-FFF2-40B4-BE49-F238E27FC236}">
                <a16:creationId xmlns:a16="http://schemas.microsoft.com/office/drawing/2014/main" id="{9121644B-E541-4D9E-A181-1B2092004017}"/>
              </a:ext>
            </a:extLst>
          </p:cNvPr>
          <p:cNvPicPr>
            <a:picLocks noChangeAspect="1"/>
          </p:cNvPicPr>
          <p:nvPr/>
        </p:nvPicPr>
        <p:blipFill>
          <a:blip r:embed="rId2"/>
          <a:stretch>
            <a:fillRect/>
          </a:stretch>
        </p:blipFill>
        <p:spPr>
          <a:xfrm>
            <a:off x="739700" y="4869160"/>
            <a:ext cx="8601224" cy="576064"/>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816" y="188640"/>
            <a:ext cx="9073008" cy="5909310"/>
          </a:xfrm>
          <a:prstGeom prst="rect">
            <a:avLst/>
          </a:prstGeom>
        </p:spPr>
        <p:txBody>
          <a:bodyPr wrap="square">
            <a:spAutoFit/>
          </a:bodyPr>
          <a:lstStyle/>
          <a:p>
            <a:pPr indent="307975" algn="just">
              <a:lnSpc>
                <a:spcPct val="150000"/>
              </a:lnSpc>
              <a:spcAft>
                <a:spcPts val="0"/>
              </a:spcAft>
            </a:pPr>
            <a:r>
              <a:rPr lang="zh-CN" altLang="zh-CN" sz="2800" b="1" kern="100" dirty="0">
                <a:solidFill>
                  <a:srgbClr val="FF0000"/>
                </a:solidFill>
                <a:latin typeface="Calibri" panose="020F0502020204030204"/>
                <a:ea typeface="宋体" panose="02010600030101010101" pitchFamily="2" charset="-122"/>
                <a:cs typeface="Times New Roman" panose="02020603050405020304"/>
              </a:rPr>
              <a:t>七、表格格式的设置</a:t>
            </a:r>
            <a:endParaRPr lang="zh-CN" altLang="zh-CN" sz="2000" b="1" kern="100" dirty="0">
              <a:solidFill>
                <a:srgbClr val="FF0000"/>
              </a:solidFill>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en-US" altLang="zh-CN" sz="2800" kern="100" dirty="0">
                <a:latin typeface="Calibri" panose="020F0502020204030204"/>
                <a:ea typeface="宋体" panose="02010600030101010101" pitchFamily="2" charset="-122"/>
                <a:cs typeface="Times New Roman" panose="02020603050405020304"/>
              </a:rPr>
              <a:t>1</a:t>
            </a:r>
            <a:r>
              <a:rPr lang="zh-CN" altLang="zh-CN" sz="2800" kern="100" dirty="0">
                <a:latin typeface="Calibri" panose="020F0502020204030204"/>
                <a:ea typeface="宋体" panose="02010600030101010101" pitchFamily="2" charset="-122"/>
                <a:cs typeface="Times New Roman" panose="02020603050405020304"/>
              </a:rPr>
              <a:t>、表格自动套用格式</a:t>
            </a:r>
            <a:endParaRPr lang="zh-CN" altLang="zh-CN" sz="20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800" kern="100" dirty="0">
                <a:latin typeface="Calibri" panose="020F0502020204030204"/>
                <a:ea typeface="宋体" panose="02010600030101010101" pitchFamily="2" charset="-122"/>
                <a:cs typeface="Times New Roman" panose="02020603050405020304"/>
              </a:rPr>
              <a:t>表格创建后，可以使用“表格工具</a:t>
            </a:r>
            <a:r>
              <a:rPr lang="en-US" altLang="zh-CN" sz="2800" kern="100" dirty="0">
                <a:latin typeface="Calibri" panose="020F0502020204030204"/>
                <a:ea typeface="宋体" panose="02010600030101010101" pitchFamily="2" charset="-122"/>
                <a:cs typeface="Times New Roman" panose="02020603050405020304"/>
              </a:rPr>
              <a:t>-</a:t>
            </a:r>
            <a:r>
              <a:rPr lang="zh-CN" altLang="zh-CN" sz="2800" kern="100" dirty="0">
                <a:latin typeface="Calibri" panose="020F0502020204030204"/>
                <a:ea typeface="宋体" panose="02010600030101010101" pitchFamily="2" charset="-122"/>
                <a:cs typeface="Times New Roman" panose="02020603050405020304"/>
              </a:rPr>
              <a:t>设计</a:t>
            </a:r>
            <a:r>
              <a:rPr lang="en-US" altLang="zh-CN" sz="2800" kern="100" dirty="0">
                <a:latin typeface="Calibri" panose="020F0502020204030204"/>
                <a:ea typeface="宋体" panose="02010600030101010101" pitchFamily="2" charset="-122"/>
                <a:cs typeface="Times New Roman" panose="02020603050405020304"/>
              </a:rPr>
              <a:t>/</a:t>
            </a:r>
            <a:r>
              <a:rPr lang="zh-CN" altLang="zh-CN" sz="2800" kern="100" dirty="0">
                <a:latin typeface="Calibri" panose="020F0502020204030204"/>
                <a:ea typeface="宋体" panose="02010600030101010101" pitchFamily="2" charset="-122"/>
                <a:cs typeface="Times New Roman" panose="02020603050405020304"/>
              </a:rPr>
              <a:t>表格样式”分组中内置的表格样式对表格进行排版，使表格的排版变得轻松、容易。具体操作如下：</a:t>
            </a:r>
            <a:endParaRPr lang="zh-CN" altLang="zh-CN" sz="20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800" kern="100" dirty="0">
                <a:latin typeface="Calibri" panose="020F0502020204030204"/>
                <a:ea typeface="宋体" panose="02010600030101010101" pitchFamily="2" charset="-122"/>
                <a:cs typeface="Times New Roman" panose="02020603050405020304"/>
              </a:rPr>
              <a:t>将插入点移到要排版的表格内。</a:t>
            </a:r>
            <a:endParaRPr lang="zh-CN" altLang="zh-CN" sz="20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800" kern="100" dirty="0">
                <a:latin typeface="Calibri" panose="020F0502020204030204"/>
                <a:ea typeface="宋体" panose="02010600030101010101" pitchFamily="2" charset="-122"/>
                <a:cs typeface="Times New Roman" panose="02020603050405020304"/>
              </a:rPr>
              <a:t>单击“表格工具</a:t>
            </a:r>
            <a:r>
              <a:rPr lang="en-US" altLang="zh-CN" sz="2800" kern="100" dirty="0">
                <a:latin typeface="Calibri" panose="020F0502020204030204"/>
                <a:ea typeface="宋体" panose="02010600030101010101" pitchFamily="2" charset="-122"/>
                <a:cs typeface="Times New Roman" panose="02020603050405020304"/>
              </a:rPr>
              <a:t>-</a:t>
            </a:r>
            <a:r>
              <a:rPr lang="zh-CN" altLang="zh-CN" sz="2800" kern="100" dirty="0">
                <a:latin typeface="Calibri" panose="020F0502020204030204"/>
                <a:ea typeface="宋体" panose="02010600030101010101" pitchFamily="2" charset="-122"/>
                <a:cs typeface="Times New Roman" panose="02020603050405020304"/>
              </a:rPr>
              <a:t>设计</a:t>
            </a:r>
            <a:r>
              <a:rPr lang="en-US" altLang="zh-CN" sz="2800" kern="100" dirty="0">
                <a:latin typeface="Calibri" panose="020F0502020204030204"/>
                <a:ea typeface="宋体" panose="02010600030101010101" pitchFamily="2" charset="-122"/>
                <a:cs typeface="Times New Roman" panose="02020603050405020304"/>
              </a:rPr>
              <a:t>/</a:t>
            </a:r>
            <a:r>
              <a:rPr lang="zh-CN" altLang="zh-CN" sz="2800" kern="100" dirty="0">
                <a:latin typeface="Calibri" panose="020F0502020204030204"/>
                <a:ea typeface="宋体" panose="02010600030101010101" pitchFamily="2" charset="-122"/>
                <a:cs typeface="Times New Roman" panose="02020603050405020304"/>
              </a:rPr>
              <a:t>表格样式</a:t>
            </a:r>
            <a:r>
              <a:rPr lang="en-US" altLang="zh-CN" sz="2800" kern="100" dirty="0">
                <a:latin typeface="Calibri" panose="020F0502020204030204"/>
                <a:ea typeface="宋体" panose="02010600030101010101" pitchFamily="2" charset="-122"/>
                <a:cs typeface="Times New Roman" panose="02020603050405020304"/>
              </a:rPr>
              <a:t>/</a:t>
            </a:r>
            <a:r>
              <a:rPr lang="zh-CN" altLang="zh-CN" sz="2800" kern="100" dirty="0">
                <a:latin typeface="Calibri" panose="020F0502020204030204"/>
                <a:ea typeface="宋体" panose="02010600030101010101" pitchFamily="2" charset="-122"/>
                <a:cs typeface="Times New Roman" panose="02020603050405020304"/>
              </a:rPr>
              <a:t>其它”按钮，打开如图</a:t>
            </a:r>
            <a:r>
              <a:rPr lang="en-US" altLang="zh-CN" sz="2800" kern="100" dirty="0">
                <a:latin typeface="Calibri" panose="020F0502020204030204"/>
                <a:ea typeface="宋体" panose="02010600030101010101" pitchFamily="2" charset="-122"/>
                <a:cs typeface="Times New Roman" panose="02020603050405020304"/>
              </a:rPr>
              <a:t>3-65</a:t>
            </a:r>
            <a:r>
              <a:rPr lang="zh-CN" altLang="zh-CN" sz="2800" kern="100" dirty="0">
                <a:latin typeface="Calibri" panose="020F0502020204030204"/>
                <a:ea typeface="宋体" panose="02010600030101010101" pitchFamily="2" charset="-122"/>
                <a:cs typeface="Times New Roman" panose="02020603050405020304"/>
              </a:rPr>
              <a:t>所示的表格样式列表框。</a:t>
            </a:r>
            <a:endParaRPr lang="zh-CN" altLang="zh-CN" sz="20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800" kern="100" dirty="0">
                <a:latin typeface="Calibri" panose="020F0502020204030204"/>
                <a:ea typeface="宋体" panose="02010600030101010101" pitchFamily="2" charset="-122"/>
                <a:cs typeface="Times New Roman" panose="02020603050405020304"/>
              </a:rPr>
              <a:t>在表格样式列表框中选定所需的表格样式即可。</a:t>
            </a:r>
            <a:endParaRPr lang="zh-CN" altLang="zh-CN" sz="20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5A29B8-513F-478A-B52A-DB77DEF4134D}"/>
              </a:ext>
            </a:extLst>
          </p:cNvPr>
          <p:cNvPicPr>
            <a:picLocks noChangeAspect="1"/>
          </p:cNvPicPr>
          <p:nvPr/>
        </p:nvPicPr>
        <p:blipFill>
          <a:blip r:embed="rId2"/>
          <a:stretch>
            <a:fillRect/>
          </a:stretch>
        </p:blipFill>
        <p:spPr>
          <a:xfrm>
            <a:off x="2448024" y="620687"/>
            <a:ext cx="5472608" cy="548153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832" y="188640"/>
            <a:ext cx="8928992" cy="5078313"/>
          </a:xfrm>
          <a:prstGeom prst="rect">
            <a:avLst/>
          </a:prstGeom>
        </p:spPr>
        <p:txBody>
          <a:bodyPr wrap="square">
            <a:spAutoFit/>
          </a:bodyPr>
          <a:lstStyle/>
          <a:p>
            <a:pPr indent="307975" algn="just">
              <a:lnSpc>
                <a:spcPct val="150000"/>
              </a:lnSpc>
              <a:spcAft>
                <a:spcPts val="0"/>
              </a:spcAft>
            </a:pPr>
            <a:r>
              <a:rPr lang="en-US" altLang="zh-CN" sz="2400" kern="100" dirty="0">
                <a:latin typeface="Calibri" panose="020F0502020204030204"/>
                <a:ea typeface="宋体" panose="02010600030101010101" pitchFamily="2" charset="-122"/>
                <a:cs typeface="Times New Roman" panose="02020603050405020304"/>
              </a:rPr>
              <a:t>2</a:t>
            </a:r>
            <a:r>
              <a:rPr lang="zh-CN" altLang="zh-CN" sz="2400" kern="100" dirty="0">
                <a:latin typeface="Calibri" panose="020F0502020204030204"/>
                <a:ea typeface="宋体" panose="02010600030101010101" pitchFamily="2" charset="-122"/>
                <a:cs typeface="Times New Roman" panose="02020603050405020304"/>
              </a:rPr>
              <a:t>、表格边框与底纹的设置</a:t>
            </a:r>
            <a:endParaRPr lang="zh-CN" altLang="zh-CN" sz="18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400" kern="100" dirty="0">
                <a:latin typeface="Calibri" panose="020F0502020204030204"/>
                <a:ea typeface="宋体" panose="02010600030101010101" pitchFamily="2" charset="-122"/>
                <a:cs typeface="Times New Roman" panose="02020603050405020304"/>
              </a:rPr>
              <a:t>除了表格样式外，还可以使用“表格工具</a:t>
            </a:r>
            <a:r>
              <a:rPr lang="en-US" altLang="zh-CN" sz="2400" kern="100" dirty="0">
                <a:latin typeface="Calibri" panose="020F0502020204030204"/>
                <a:ea typeface="宋体" panose="02010600030101010101" pitchFamily="2" charset="-122"/>
                <a:cs typeface="Times New Roman" panose="02020603050405020304"/>
              </a:rPr>
              <a:t>-</a:t>
            </a:r>
            <a:r>
              <a:rPr lang="zh-CN" altLang="zh-CN" sz="2400" kern="100" dirty="0">
                <a:latin typeface="Calibri" panose="020F0502020204030204"/>
                <a:ea typeface="宋体" panose="02010600030101010101" pitchFamily="2" charset="-122"/>
                <a:cs typeface="Times New Roman" panose="02020603050405020304"/>
              </a:rPr>
              <a:t>设计</a:t>
            </a:r>
            <a:r>
              <a:rPr lang="en-US" altLang="zh-CN" sz="2400" kern="100" dirty="0">
                <a:latin typeface="Calibri" panose="020F0502020204030204"/>
                <a:ea typeface="宋体" panose="02010600030101010101" pitchFamily="2" charset="-122"/>
                <a:cs typeface="Times New Roman" panose="02020603050405020304"/>
              </a:rPr>
              <a:t>/</a:t>
            </a:r>
            <a:r>
              <a:rPr lang="zh-CN" altLang="zh-CN" sz="2400" kern="100" dirty="0">
                <a:latin typeface="Calibri" panose="020F0502020204030204"/>
                <a:ea typeface="宋体" panose="02010600030101010101" pitchFamily="2" charset="-122"/>
                <a:cs typeface="Times New Roman" panose="02020603050405020304"/>
              </a:rPr>
              <a:t>表格样式”分组中的“底纹”和“边框”按钮，如图</a:t>
            </a:r>
            <a:r>
              <a:rPr lang="en-US" altLang="zh-CN" sz="2400" kern="100" dirty="0">
                <a:latin typeface="Calibri" panose="020F0502020204030204"/>
                <a:ea typeface="宋体" panose="02010600030101010101" pitchFamily="2" charset="-122"/>
                <a:cs typeface="Times New Roman" panose="02020603050405020304"/>
              </a:rPr>
              <a:t>3-66</a:t>
            </a:r>
            <a:r>
              <a:rPr lang="zh-CN" altLang="zh-CN" sz="2400" kern="100" dirty="0">
                <a:latin typeface="Calibri" panose="020F0502020204030204"/>
                <a:ea typeface="宋体" panose="02010600030101010101" pitchFamily="2" charset="-122"/>
                <a:cs typeface="Times New Roman" panose="02020603050405020304"/>
              </a:rPr>
              <a:t>所示，对表格的边框线的线型、粗细和颜色、底纹颜色、单元格中文本的对齐方式等进行个性化的设置。</a:t>
            </a:r>
            <a:endParaRPr lang="zh-CN" altLang="zh-CN" sz="18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400" kern="100" dirty="0">
                <a:latin typeface="Calibri" panose="020F0502020204030204"/>
                <a:ea typeface="宋体" panose="02010600030101010101" pitchFamily="2" charset="-122"/>
                <a:cs typeface="Times New Roman" panose="02020603050405020304"/>
              </a:rPr>
              <a:t>单击“边框”按钮组的下拉按钮，打开边框列表，可以设置所需的边框。</a:t>
            </a:r>
            <a:endParaRPr lang="zh-CN" altLang="zh-CN" sz="18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400" kern="100" dirty="0">
                <a:latin typeface="Calibri" panose="020F0502020204030204"/>
                <a:ea typeface="宋体" panose="02010600030101010101" pitchFamily="2" charset="-122"/>
                <a:cs typeface="Times New Roman" panose="02020603050405020304"/>
              </a:rPr>
              <a:t>单击“底纹”按钮组的下拉按钮，打开底纹颜色列表，可选择所需的底纹颜色。</a:t>
            </a:r>
            <a:endParaRPr lang="zh-CN" altLang="zh-CN" sz="18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36F61AA4-63F1-4C9F-973E-E7F27224057A}"/>
              </a:ext>
            </a:extLst>
          </p:cNvPr>
          <p:cNvPicPr>
            <a:picLocks noChangeAspect="1"/>
          </p:cNvPicPr>
          <p:nvPr/>
        </p:nvPicPr>
        <p:blipFill>
          <a:blip r:embed="rId2"/>
          <a:stretch>
            <a:fillRect/>
          </a:stretch>
        </p:blipFill>
        <p:spPr>
          <a:xfrm>
            <a:off x="973428" y="5517232"/>
            <a:ext cx="8133768" cy="86409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1840" y="260648"/>
            <a:ext cx="8784976" cy="3785652"/>
          </a:xfrm>
          <a:prstGeom prst="rect">
            <a:avLst/>
          </a:prstGeom>
        </p:spPr>
        <p:txBody>
          <a:bodyPr wrap="square">
            <a:spAutoFit/>
          </a:bodyPr>
          <a:lstStyle/>
          <a:p>
            <a:pPr indent="307975" algn="just">
              <a:lnSpc>
                <a:spcPct val="150000"/>
              </a:lnSpc>
              <a:spcAft>
                <a:spcPts val="0"/>
              </a:spcAft>
            </a:pPr>
            <a:r>
              <a:rPr lang="en-US" altLang="zh-CN" sz="2000" kern="100" dirty="0">
                <a:latin typeface="Calibri" panose="020F0502020204030204"/>
                <a:ea typeface="宋体" panose="02010600030101010101" pitchFamily="2" charset="-122"/>
                <a:cs typeface="Times New Roman" panose="02020603050405020304"/>
              </a:rPr>
              <a:t>3</a:t>
            </a:r>
            <a:r>
              <a:rPr lang="zh-CN" altLang="zh-CN" sz="2000" kern="100" dirty="0">
                <a:latin typeface="Calibri" panose="020F0502020204030204"/>
                <a:ea typeface="宋体" panose="02010600030101010101" pitchFamily="2" charset="-122"/>
                <a:cs typeface="Times New Roman" panose="02020603050405020304"/>
              </a:rPr>
              <a:t>、表格在页面中的位置</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Calibri" panose="020F0502020204030204"/>
                <a:ea typeface="宋体" panose="02010600030101010101" pitchFamily="2" charset="-122"/>
                <a:cs typeface="Times New Roman" panose="02020603050405020304"/>
              </a:rPr>
              <a:t>设置表格在页面中的对齐方式和是否文字环绕表格的操作如下：</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Calibri" panose="020F0502020204030204"/>
                <a:ea typeface="宋体" panose="02010600030101010101" pitchFamily="2" charset="-122"/>
                <a:cs typeface="Times New Roman" panose="02020603050405020304"/>
              </a:rPr>
              <a:t>将插入点移至表格任意单元格内。</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Calibri" panose="020F0502020204030204"/>
                <a:ea typeface="宋体" panose="02010600030101010101" pitchFamily="2" charset="-122"/>
                <a:cs typeface="Times New Roman" panose="02020603050405020304"/>
              </a:rPr>
              <a:t>单击“表格工具</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布局</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表</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属性”命令，打开“表格属性”对话框，单击“表格”选项卡，打开如图</a:t>
            </a:r>
            <a:r>
              <a:rPr lang="en-US" altLang="zh-CN" sz="2000" kern="100" dirty="0">
                <a:latin typeface="Calibri" panose="020F0502020204030204"/>
                <a:ea typeface="宋体" panose="02010600030101010101" pitchFamily="2" charset="-122"/>
                <a:cs typeface="Times New Roman" panose="02020603050405020304"/>
              </a:rPr>
              <a:t>3-67</a:t>
            </a:r>
            <a:r>
              <a:rPr lang="zh-CN" altLang="zh-CN" sz="2000" kern="100" dirty="0">
                <a:latin typeface="Calibri" panose="020F0502020204030204"/>
                <a:ea typeface="宋体" panose="02010600030101010101" pitchFamily="2" charset="-122"/>
                <a:cs typeface="Times New Roman" panose="02020603050405020304"/>
              </a:rPr>
              <a:t>所示的“表格属性”对话框的“表格”选项卡窗口。</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Calibri" panose="020F0502020204030204"/>
                <a:ea typeface="宋体" panose="02010600030101010101" pitchFamily="2" charset="-122"/>
                <a:cs typeface="Times New Roman" panose="02020603050405020304"/>
              </a:rPr>
              <a:t>在“对齐方式”组中，选择表格对齐方式；在“文字环绕”组中选择“无</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环绕”。最后，单击“确认”按钮。</a:t>
            </a:r>
            <a:endParaRPr lang="zh-CN" altLang="zh-CN" sz="16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6950FBD7-4448-4946-87FB-8B873576387D}"/>
              </a:ext>
            </a:extLst>
          </p:cNvPr>
          <p:cNvPicPr>
            <a:picLocks noChangeAspect="1"/>
          </p:cNvPicPr>
          <p:nvPr/>
        </p:nvPicPr>
        <p:blipFill>
          <a:blip r:embed="rId2"/>
          <a:stretch>
            <a:fillRect/>
          </a:stretch>
        </p:blipFill>
        <p:spPr>
          <a:xfrm>
            <a:off x="6120432" y="3573016"/>
            <a:ext cx="2660569" cy="3168352"/>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832" y="188640"/>
            <a:ext cx="8928992" cy="1938992"/>
          </a:xfrm>
          <a:prstGeom prst="rect">
            <a:avLst/>
          </a:prstGeom>
        </p:spPr>
        <p:txBody>
          <a:bodyPr wrap="square">
            <a:spAutoFit/>
          </a:bodyPr>
          <a:lstStyle/>
          <a:p>
            <a:pPr indent="307975" algn="just">
              <a:lnSpc>
                <a:spcPct val="150000"/>
              </a:lnSpc>
              <a:spcAft>
                <a:spcPts val="0"/>
              </a:spcAft>
            </a:pPr>
            <a:r>
              <a:rPr lang="en-US" altLang="zh-CN" sz="2000" kern="100" dirty="0">
                <a:latin typeface="Calibri" panose="020F0502020204030204"/>
                <a:ea typeface="宋体" panose="02010600030101010101" pitchFamily="2" charset="-122"/>
                <a:cs typeface="Times New Roman" panose="02020603050405020304"/>
              </a:rPr>
              <a:t>4</a:t>
            </a:r>
            <a:r>
              <a:rPr lang="zh-CN" altLang="zh-CN" sz="2000" kern="100" dirty="0">
                <a:latin typeface="Calibri" panose="020F0502020204030204"/>
                <a:ea typeface="宋体" panose="02010600030101010101" pitchFamily="2" charset="-122"/>
                <a:cs typeface="Times New Roman" panose="02020603050405020304"/>
              </a:rPr>
              <a:t>、表格中文本格式的设置</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Calibri" panose="020F0502020204030204"/>
                <a:ea typeface="宋体" panose="02010600030101010101" pitchFamily="2" charset="-122"/>
                <a:cs typeface="Times New Roman" panose="02020603050405020304"/>
              </a:rPr>
              <a:t>表格中的文字同样可以用对文档文本排版的方法进行诸如字体、字号、字形、颜色和左、中、右对齐方式等设置。此外，还可以使用单击“表格工具</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布局</a:t>
            </a:r>
            <a:r>
              <a:rPr lang="en-US" altLang="zh-CN" sz="2000" kern="100" dirty="0">
                <a:latin typeface="Calibri" panose="020F0502020204030204"/>
                <a:ea typeface="宋体" panose="02010600030101010101" pitchFamily="2" charset="-122"/>
                <a:cs typeface="Times New Roman" panose="02020603050405020304"/>
              </a:rPr>
              <a:t>/</a:t>
            </a:r>
            <a:r>
              <a:rPr lang="zh-CN" altLang="zh-CN" sz="2000" kern="100" dirty="0">
                <a:latin typeface="Calibri" panose="020F0502020204030204"/>
                <a:ea typeface="宋体" panose="02010600030101010101" pitchFamily="2" charset="-122"/>
                <a:cs typeface="Times New Roman" panose="02020603050405020304"/>
              </a:rPr>
              <a:t>对齐方式”分组中的对齐按钮，选择</a:t>
            </a:r>
            <a:r>
              <a:rPr lang="en-US" altLang="zh-CN" sz="2000" kern="100" dirty="0">
                <a:latin typeface="Calibri" panose="020F0502020204030204"/>
                <a:ea typeface="宋体" panose="02010600030101010101" pitchFamily="2" charset="-122"/>
                <a:cs typeface="Times New Roman" panose="02020603050405020304"/>
              </a:rPr>
              <a:t>9</a:t>
            </a:r>
            <a:r>
              <a:rPr lang="zh-CN" altLang="zh-CN" sz="2000" kern="100" dirty="0">
                <a:latin typeface="Calibri" panose="020F0502020204030204"/>
                <a:ea typeface="宋体" panose="02010600030101010101" pitchFamily="2" charset="-122"/>
                <a:cs typeface="Times New Roman" panose="02020603050405020304"/>
              </a:rPr>
              <a:t>种对齐方式中的一种，如图</a:t>
            </a:r>
            <a:r>
              <a:rPr lang="en-US" altLang="zh-CN" sz="2000" kern="100" dirty="0">
                <a:latin typeface="Calibri" panose="020F0502020204030204"/>
                <a:ea typeface="宋体" panose="02010600030101010101" pitchFamily="2" charset="-122"/>
                <a:cs typeface="Times New Roman" panose="02020603050405020304"/>
              </a:rPr>
              <a:t>3-68</a:t>
            </a:r>
            <a:r>
              <a:rPr lang="zh-CN" altLang="zh-CN" sz="2000" kern="100" dirty="0">
                <a:latin typeface="Calibri" panose="020F0502020204030204"/>
                <a:ea typeface="宋体" panose="02010600030101010101" pitchFamily="2" charset="-122"/>
                <a:cs typeface="Times New Roman" panose="02020603050405020304"/>
              </a:rPr>
              <a:t>所示。</a:t>
            </a:r>
            <a:endParaRPr lang="zh-CN" altLang="zh-CN" sz="16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5B25D8AB-F01C-4A40-9345-4FC9922C3614}"/>
              </a:ext>
            </a:extLst>
          </p:cNvPr>
          <p:cNvPicPr>
            <a:picLocks noChangeAspect="1"/>
          </p:cNvPicPr>
          <p:nvPr/>
        </p:nvPicPr>
        <p:blipFill>
          <a:blip r:embed="rId2"/>
          <a:stretch>
            <a:fillRect/>
          </a:stretch>
        </p:blipFill>
        <p:spPr>
          <a:xfrm>
            <a:off x="4036944" y="3081498"/>
            <a:ext cx="2006735" cy="1989284"/>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4152099" cy="523220"/>
          </a:xfrm>
          <a:prstGeom prst="rect">
            <a:avLst/>
          </a:prstGeom>
        </p:spPr>
        <p:txBody>
          <a:bodyPr wrap="none">
            <a:spAutoFit/>
          </a:bodyPr>
          <a:lstStyle/>
          <a:p>
            <a:r>
              <a:rPr lang="zh-CN" altLang="en-US" sz="2800" b="1" dirty="0">
                <a:solidFill>
                  <a:srgbClr val="FF0000"/>
                </a:solidFill>
              </a:rPr>
              <a:t>表格内数据的排序和计算</a:t>
            </a:r>
          </a:p>
        </p:txBody>
      </p:sp>
      <p:sp>
        <p:nvSpPr>
          <p:cNvPr id="3" name="矩形 2"/>
          <p:cNvSpPr/>
          <p:nvPr/>
        </p:nvSpPr>
        <p:spPr>
          <a:xfrm>
            <a:off x="216744" y="908720"/>
            <a:ext cx="1726755" cy="583108"/>
          </a:xfrm>
          <a:prstGeom prst="rect">
            <a:avLst/>
          </a:prstGeom>
        </p:spPr>
        <p:txBody>
          <a:bodyPr wrap="none">
            <a:spAutoFit/>
          </a:bodyPr>
          <a:lstStyle/>
          <a:p>
            <a:pPr indent="307975" algn="just">
              <a:lnSpc>
                <a:spcPct val="150000"/>
              </a:lnSpc>
              <a:spcAft>
                <a:spcPts val="0"/>
              </a:spcAft>
            </a:pPr>
            <a:r>
              <a:rPr lang="zh-CN" altLang="zh-CN" sz="2400" b="1" kern="100" dirty="0">
                <a:latin typeface="Calibri" panose="020F0502020204030204"/>
                <a:ea typeface="宋体" panose="02010600030101010101" pitchFamily="2" charset="-122"/>
                <a:cs typeface="Times New Roman" panose="02020603050405020304"/>
              </a:rPr>
              <a:t>一、排序</a:t>
            </a:r>
            <a:endParaRPr lang="zh-CN" altLang="zh-CN" sz="1800" b="1" kern="100" dirty="0">
              <a:effectLst/>
              <a:latin typeface="Calibri" panose="020F0502020204030204"/>
              <a:ea typeface="宋体" panose="02010600030101010101" pitchFamily="2" charset="-122"/>
              <a:cs typeface="Times New Roman" panose="02020603050405020304"/>
            </a:endParaRPr>
          </a:p>
        </p:txBody>
      </p:sp>
      <p:pic>
        <p:nvPicPr>
          <p:cNvPr id="4" name="图片 3">
            <a:extLst>
              <a:ext uri="{FF2B5EF4-FFF2-40B4-BE49-F238E27FC236}">
                <a16:creationId xmlns:a16="http://schemas.microsoft.com/office/drawing/2014/main" id="{DD0ED898-996E-4B20-AC52-0EC69E1F9F65}"/>
              </a:ext>
            </a:extLst>
          </p:cNvPr>
          <p:cNvPicPr>
            <a:picLocks noChangeAspect="1"/>
          </p:cNvPicPr>
          <p:nvPr/>
        </p:nvPicPr>
        <p:blipFill>
          <a:blip r:embed="rId2"/>
          <a:stretch>
            <a:fillRect/>
          </a:stretch>
        </p:blipFill>
        <p:spPr>
          <a:xfrm>
            <a:off x="2426264" y="1700808"/>
            <a:ext cx="5857611" cy="423452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16632"/>
            <a:ext cx="1620957" cy="523220"/>
          </a:xfrm>
          <a:prstGeom prst="rect">
            <a:avLst/>
          </a:prstGeom>
        </p:spPr>
        <p:txBody>
          <a:bodyPr wrap="none">
            <a:spAutoFit/>
          </a:bodyPr>
          <a:lstStyle/>
          <a:p>
            <a:r>
              <a:rPr lang="zh-CN" altLang="en-US" sz="2800" b="1" dirty="0"/>
              <a:t>二、计算</a:t>
            </a:r>
          </a:p>
        </p:txBody>
      </p:sp>
      <p:sp>
        <p:nvSpPr>
          <p:cNvPr id="3" name="矩形 2"/>
          <p:cNvSpPr/>
          <p:nvPr/>
        </p:nvSpPr>
        <p:spPr>
          <a:xfrm>
            <a:off x="503808" y="836712"/>
            <a:ext cx="9217024" cy="2862322"/>
          </a:xfrm>
          <a:prstGeom prst="rect">
            <a:avLst/>
          </a:prstGeom>
        </p:spPr>
        <p:txBody>
          <a:bodyPr wrap="square">
            <a:spAutoFit/>
          </a:bodyPr>
          <a:lstStyle/>
          <a:p>
            <a:r>
              <a:rPr lang="zh-CN" altLang="en-US" sz="2000" dirty="0"/>
              <a:t>在</a:t>
            </a:r>
            <a:r>
              <a:rPr lang="en-US" altLang="zh-CN" sz="2000" dirty="0"/>
              <a:t>word</a:t>
            </a:r>
            <a:r>
              <a:rPr lang="zh-CN" altLang="en-US" sz="2000" dirty="0"/>
              <a:t>的表格中进行计算主要步骤如下：</a:t>
            </a:r>
          </a:p>
          <a:p>
            <a:r>
              <a:rPr lang="zh-CN" altLang="en-US" sz="2000" dirty="0"/>
              <a:t>①	单击要存入计算结果的单元格。</a:t>
            </a:r>
          </a:p>
          <a:p>
            <a:r>
              <a:rPr lang="zh-CN" altLang="en-US" sz="2000" dirty="0"/>
              <a:t>②	选择“布局”选项卡，单击“数组”组中的“公式”选项，打开“公式”对话框。</a:t>
            </a:r>
          </a:p>
          <a:p>
            <a:r>
              <a:rPr lang="zh-CN" altLang="en-US" sz="2000" dirty="0"/>
              <a:t>③	在“粘贴函数”下拉列表中选择所需的计算公式。如“</a:t>
            </a:r>
            <a:r>
              <a:rPr lang="en-US" altLang="zh-CN" sz="2000" dirty="0"/>
              <a:t>SUM”</a:t>
            </a:r>
            <a:r>
              <a:rPr lang="zh-CN" altLang="en-US" sz="2000" dirty="0"/>
              <a:t>，用来求和，则在“公式”文本框内出现“</a:t>
            </a:r>
            <a:r>
              <a:rPr lang="en-US" altLang="zh-CN" sz="2000" dirty="0"/>
              <a:t>=SUM</a:t>
            </a:r>
            <a:r>
              <a:rPr lang="zh-CN" altLang="en-US" sz="2000" dirty="0"/>
              <a:t>（）”。</a:t>
            </a:r>
          </a:p>
          <a:p>
            <a:r>
              <a:rPr lang="zh-CN" altLang="en-US" sz="2000" dirty="0"/>
              <a:t>④	在公式中输入“</a:t>
            </a:r>
            <a:r>
              <a:rPr lang="en-US" altLang="zh-CN" sz="2000" dirty="0"/>
              <a:t>=SUM(LEFT)”</a:t>
            </a:r>
            <a:r>
              <a:rPr lang="zh-CN" altLang="en-US" sz="2000" dirty="0"/>
              <a:t>可以自动求出所有单元格横向数字单元格的和，输入“</a:t>
            </a:r>
            <a:r>
              <a:rPr lang="en-US" altLang="zh-CN" sz="2000" dirty="0"/>
              <a:t>=SUM(ABOVE)”</a:t>
            </a:r>
            <a:r>
              <a:rPr lang="zh-CN" altLang="en-US" sz="2000" dirty="0"/>
              <a:t>可以自动求出纵向数字单元格的和，如图</a:t>
            </a:r>
            <a:r>
              <a:rPr lang="en-US" altLang="zh-CN" sz="2000" dirty="0"/>
              <a:t>3-70</a:t>
            </a:r>
            <a:r>
              <a:rPr lang="zh-CN" altLang="en-US" sz="2000" dirty="0"/>
              <a:t>所示。</a:t>
            </a:r>
          </a:p>
        </p:txBody>
      </p:sp>
      <p:pic>
        <p:nvPicPr>
          <p:cNvPr id="4" name="图片 3">
            <a:extLst>
              <a:ext uri="{FF2B5EF4-FFF2-40B4-BE49-F238E27FC236}">
                <a16:creationId xmlns:a16="http://schemas.microsoft.com/office/drawing/2014/main" id="{53617425-DC53-4560-B951-F09842B90FDF}"/>
              </a:ext>
            </a:extLst>
          </p:cNvPr>
          <p:cNvPicPr>
            <a:picLocks noChangeAspect="1"/>
          </p:cNvPicPr>
          <p:nvPr/>
        </p:nvPicPr>
        <p:blipFill>
          <a:blip r:embed="rId2"/>
          <a:stretch>
            <a:fillRect/>
          </a:stretch>
        </p:blipFill>
        <p:spPr>
          <a:xfrm>
            <a:off x="3408340" y="3818443"/>
            <a:ext cx="3407959" cy="21825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的其他功能：报纸、海报、网页、广告</a:t>
            </a:r>
          </a:p>
        </p:txBody>
      </p:sp>
      <p:pic>
        <p:nvPicPr>
          <p:cNvPr id="5" name="Picture 4" descr="样例-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93" y="1007752"/>
            <a:ext cx="3888432" cy="2773262"/>
          </a:xfrm>
          <a:prstGeom prst="rect">
            <a:avLst/>
          </a:prstGeom>
          <a:noFill/>
          <a:extLst>
            <a:ext uri="{909E8E84-426E-40DD-AFC4-6F175D3DCCD1}">
              <a14:hiddenFill xmlns:a14="http://schemas.microsoft.com/office/drawing/2010/main">
                <a:solidFill>
                  <a:srgbClr val="FFFFFF"/>
                </a:solidFill>
              </a14:hiddenFill>
            </a:ext>
          </a:extLst>
        </p:spPr>
      </p:pic>
      <p:pic>
        <p:nvPicPr>
          <p:cNvPr id="3727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0392" y="980728"/>
            <a:ext cx="3533924" cy="265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27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312" y="3916714"/>
            <a:ext cx="3709393" cy="2783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27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0392" y="3862354"/>
            <a:ext cx="4089984" cy="244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3848" y="3056302"/>
            <a:ext cx="4176143" cy="830997"/>
          </a:xfrm>
          <a:prstGeom prst="rect">
            <a:avLst/>
          </a:prstGeom>
        </p:spPr>
        <p:txBody>
          <a:bodyPr wrap="none">
            <a:spAutoFit/>
          </a:bodyPr>
          <a:lstStyle/>
          <a:p>
            <a:r>
              <a:rPr lang="en-US" altLang="zh-CN" sz="4800" b="1" dirty="0">
                <a:solidFill>
                  <a:srgbClr val="FF0000"/>
                </a:solidFill>
                <a:latin typeface="楷体" panose="02010609060101010101" pitchFamily="49" charset="-122"/>
                <a:ea typeface="楷体" panose="02010609060101010101" pitchFamily="49" charset="-122"/>
              </a:rPr>
              <a:t>3.6</a:t>
            </a:r>
            <a:r>
              <a:rPr lang="zh-CN" altLang="en-US" sz="4800" b="1" dirty="0">
                <a:solidFill>
                  <a:srgbClr val="FF0000"/>
                </a:solidFill>
                <a:latin typeface="楷体" panose="02010609060101010101" pitchFamily="49" charset="-122"/>
                <a:ea typeface="楷体" panose="02010609060101010101" pitchFamily="49" charset="-122"/>
              </a:rPr>
              <a:t>论文的排版</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8640"/>
            <a:ext cx="1763624" cy="523220"/>
          </a:xfrm>
          <a:prstGeom prst="rect">
            <a:avLst/>
          </a:prstGeom>
        </p:spPr>
        <p:txBody>
          <a:bodyPr wrap="none">
            <a:spAutoFit/>
          </a:bodyPr>
          <a:lstStyle/>
          <a:p>
            <a:r>
              <a:rPr lang="en-US" altLang="zh-CN" sz="2800" b="1" dirty="0"/>
              <a:t>3.6.1</a:t>
            </a:r>
            <a:r>
              <a:rPr lang="zh-CN" altLang="en-US" sz="2800" b="1" dirty="0"/>
              <a:t>样式</a:t>
            </a:r>
          </a:p>
        </p:txBody>
      </p:sp>
      <p:sp>
        <p:nvSpPr>
          <p:cNvPr id="3" name="矩形 2"/>
          <p:cNvSpPr/>
          <p:nvPr/>
        </p:nvSpPr>
        <p:spPr>
          <a:xfrm>
            <a:off x="287784" y="903040"/>
            <a:ext cx="9648825" cy="1569660"/>
          </a:xfrm>
          <a:prstGeom prst="rect">
            <a:avLst/>
          </a:prstGeom>
        </p:spPr>
        <p:txBody>
          <a:bodyPr wrap="square">
            <a:spAutoFit/>
          </a:bodyPr>
          <a:lstStyle/>
          <a:p>
            <a:r>
              <a:rPr lang="zh-CN" altLang="en-US" sz="2400" dirty="0"/>
              <a:t>      一篇长文档一般是需要分章节来划分段落的。在</a:t>
            </a:r>
            <a:r>
              <a:rPr lang="en-US" altLang="zh-CN" sz="2400" dirty="0"/>
              <a:t>Word</a:t>
            </a:r>
            <a:r>
              <a:rPr lang="zh-CN" altLang="en-US" sz="2400" dirty="0"/>
              <a:t>中也有对应的工具来完成这项任务，这就是多级列表。多级列表是以</a:t>
            </a:r>
            <a:r>
              <a:rPr lang="en-US" altLang="zh-CN" sz="2400" dirty="0"/>
              <a:t>Word</a:t>
            </a:r>
            <a:r>
              <a:rPr lang="zh-CN" altLang="en-US" sz="2400" dirty="0"/>
              <a:t>的样式概念为基础的，要想使用多级列表，就必须从样式入手。所谓样式，简单说就是预先将想要的格式组合在一起，然后命名，就成了样式。</a:t>
            </a:r>
          </a:p>
        </p:txBody>
      </p:sp>
      <p:pic>
        <p:nvPicPr>
          <p:cNvPr id="4" name="图片 3">
            <a:extLst>
              <a:ext uri="{FF2B5EF4-FFF2-40B4-BE49-F238E27FC236}">
                <a16:creationId xmlns:a16="http://schemas.microsoft.com/office/drawing/2014/main" id="{7A7CE8C3-5806-4439-A7F2-22B53861C376}"/>
              </a:ext>
            </a:extLst>
          </p:cNvPr>
          <p:cNvPicPr>
            <a:picLocks noChangeAspect="1"/>
          </p:cNvPicPr>
          <p:nvPr/>
        </p:nvPicPr>
        <p:blipFill>
          <a:blip r:embed="rId2"/>
          <a:stretch>
            <a:fillRect/>
          </a:stretch>
        </p:blipFill>
        <p:spPr>
          <a:xfrm>
            <a:off x="2952080" y="2780928"/>
            <a:ext cx="4536504" cy="3696411"/>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B2C166-A1B1-4E14-8B7B-01F18EE9ACD4}"/>
              </a:ext>
            </a:extLst>
          </p:cNvPr>
          <p:cNvPicPr>
            <a:picLocks noChangeAspect="1"/>
          </p:cNvPicPr>
          <p:nvPr/>
        </p:nvPicPr>
        <p:blipFill>
          <a:blip r:embed="rId2"/>
          <a:stretch>
            <a:fillRect/>
          </a:stretch>
        </p:blipFill>
        <p:spPr>
          <a:xfrm>
            <a:off x="4719437" y="1124744"/>
            <a:ext cx="3724979" cy="4359018"/>
          </a:xfrm>
          <a:prstGeom prst="rect">
            <a:avLst/>
          </a:prstGeom>
        </p:spPr>
      </p:pic>
      <p:pic>
        <p:nvPicPr>
          <p:cNvPr id="5" name="图片 4">
            <a:extLst>
              <a:ext uri="{FF2B5EF4-FFF2-40B4-BE49-F238E27FC236}">
                <a16:creationId xmlns:a16="http://schemas.microsoft.com/office/drawing/2014/main" id="{04782EC6-C323-4291-82BA-2FBA6BCD638E}"/>
              </a:ext>
            </a:extLst>
          </p:cNvPr>
          <p:cNvPicPr>
            <a:picLocks noChangeAspect="1"/>
          </p:cNvPicPr>
          <p:nvPr/>
        </p:nvPicPr>
        <p:blipFill>
          <a:blip r:embed="rId3"/>
          <a:stretch>
            <a:fillRect/>
          </a:stretch>
        </p:blipFill>
        <p:spPr>
          <a:xfrm>
            <a:off x="1486011" y="692696"/>
            <a:ext cx="2163186" cy="5396013"/>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1988045" cy="584775"/>
          </a:xfrm>
          <a:prstGeom prst="rect">
            <a:avLst/>
          </a:prstGeom>
        </p:spPr>
        <p:txBody>
          <a:bodyPr wrap="none">
            <a:spAutoFit/>
          </a:bodyPr>
          <a:lstStyle/>
          <a:p>
            <a:r>
              <a:rPr lang="en-US" altLang="zh-CN" sz="3200" b="1" dirty="0"/>
              <a:t>3.6.2</a:t>
            </a:r>
            <a:r>
              <a:rPr lang="zh-CN" altLang="en-US" sz="3200" b="1" dirty="0"/>
              <a:t>目录</a:t>
            </a:r>
          </a:p>
        </p:txBody>
      </p:sp>
      <p:sp>
        <p:nvSpPr>
          <p:cNvPr id="3" name="矩形 2"/>
          <p:cNvSpPr/>
          <p:nvPr/>
        </p:nvSpPr>
        <p:spPr>
          <a:xfrm>
            <a:off x="503808" y="773415"/>
            <a:ext cx="9289032" cy="707886"/>
          </a:xfrm>
          <a:prstGeom prst="rect">
            <a:avLst/>
          </a:prstGeom>
        </p:spPr>
        <p:txBody>
          <a:bodyPr wrap="square">
            <a:spAutoFit/>
          </a:bodyPr>
          <a:lstStyle/>
          <a:p>
            <a:r>
              <a:rPr lang="zh-CN" altLang="en-US" sz="2000" dirty="0"/>
              <a:t>      在引用</a:t>
            </a:r>
            <a:r>
              <a:rPr lang="en-US" altLang="zh-CN" sz="2000" dirty="0"/>
              <a:t>/</a:t>
            </a:r>
            <a:r>
              <a:rPr lang="zh-CN" altLang="en-US" sz="2000" dirty="0"/>
              <a:t>目录</a:t>
            </a:r>
            <a:r>
              <a:rPr lang="en-US" altLang="zh-CN" sz="2000" dirty="0"/>
              <a:t>/</a:t>
            </a:r>
            <a:r>
              <a:rPr lang="zh-CN" altLang="en-US" sz="2000" dirty="0"/>
              <a:t>目录</a:t>
            </a:r>
            <a:r>
              <a:rPr lang="en-US" altLang="zh-CN" sz="2000" dirty="0"/>
              <a:t>/</a:t>
            </a:r>
            <a:r>
              <a:rPr lang="zh-CN" altLang="en-US" sz="2000" dirty="0"/>
              <a:t>插入目录就可以看如图</a:t>
            </a:r>
            <a:r>
              <a:rPr lang="en-US" altLang="zh-CN" sz="2000" dirty="0"/>
              <a:t>3-74</a:t>
            </a:r>
            <a:r>
              <a:rPr lang="zh-CN" altLang="en-US" sz="2000" dirty="0"/>
              <a:t>所示，选择你想要的格式和显示的级别，点击确定就能生产目录，例如本章教材的目录如图</a:t>
            </a:r>
            <a:r>
              <a:rPr lang="en-US" altLang="zh-CN" sz="2000" dirty="0"/>
              <a:t>3-75</a:t>
            </a:r>
            <a:r>
              <a:rPr lang="zh-CN" altLang="en-US" sz="2000" dirty="0"/>
              <a:t>所示。</a:t>
            </a:r>
          </a:p>
        </p:txBody>
      </p:sp>
      <p:pic>
        <p:nvPicPr>
          <p:cNvPr id="4" name="图片 3">
            <a:extLst>
              <a:ext uri="{FF2B5EF4-FFF2-40B4-BE49-F238E27FC236}">
                <a16:creationId xmlns:a16="http://schemas.microsoft.com/office/drawing/2014/main" id="{D8EB8A40-D8EE-47A9-A999-B15C9B05435D}"/>
              </a:ext>
            </a:extLst>
          </p:cNvPr>
          <p:cNvPicPr>
            <a:picLocks noChangeAspect="1"/>
          </p:cNvPicPr>
          <p:nvPr/>
        </p:nvPicPr>
        <p:blipFill>
          <a:blip r:embed="rId2"/>
          <a:stretch>
            <a:fillRect/>
          </a:stretch>
        </p:blipFill>
        <p:spPr>
          <a:xfrm>
            <a:off x="734612" y="1494545"/>
            <a:ext cx="3846909" cy="3609145"/>
          </a:xfrm>
          <a:prstGeom prst="rect">
            <a:avLst/>
          </a:prstGeom>
        </p:spPr>
      </p:pic>
      <p:pic>
        <p:nvPicPr>
          <p:cNvPr id="5" name="图片 4">
            <a:extLst>
              <a:ext uri="{FF2B5EF4-FFF2-40B4-BE49-F238E27FC236}">
                <a16:creationId xmlns:a16="http://schemas.microsoft.com/office/drawing/2014/main" id="{2912CE0C-8F28-40A7-AA98-D6C9495A5339}"/>
              </a:ext>
            </a:extLst>
          </p:cNvPr>
          <p:cNvPicPr>
            <a:picLocks noChangeAspect="1"/>
          </p:cNvPicPr>
          <p:nvPr/>
        </p:nvPicPr>
        <p:blipFill>
          <a:blip r:embed="rId3"/>
          <a:stretch>
            <a:fillRect/>
          </a:stretch>
        </p:blipFill>
        <p:spPr>
          <a:xfrm>
            <a:off x="5148324" y="1772816"/>
            <a:ext cx="4395597" cy="3785944"/>
          </a:xfrm>
          <a:prstGeom prst="rect">
            <a:avLst/>
          </a:prstGeom>
        </p:spPr>
      </p:pic>
      <p:pic>
        <p:nvPicPr>
          <p:cNvPr id="6" name="图片 5">
            <a:extLst>
              <a:ext uri="{FF2B5EF4-FFF2-40B4-BE49-F238E27FC236}">
                <a16:creationId xmlns:a16="http://schemas.microsoft.com/office/drawing/2014/main" id="{53C6DFAB-229E-4816-BA17-9F2DA7595528}"/>
              </a:ext>
            </a:extLst>
          </p:cNvPr>
          <p:cNvPicPr>
            <a:picLocks noChangeAspect="1"/>
          </p:cNvPicPr>
          <p:nvPr/>
        </p:nvPicPr>
        <p:blipFill>
          <a:blip r:embed="rId4"/>
          <a:stretch>
            <a:fillRect/>
          </a:stretch>
        </p:blipFill>
        <p:spPr>
          <a:xfrm>
            <a:off x="1943968" y="5195233"/>
            <a:ext cx="2316681" cy="1469263"/>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768" y="188640"/>
            <a:ext cx="2398413" cy="584775"/>
          </a:xfrm>
          <a:prstGeom prst="rect">
            <a:avLst/>
          </a:prstGeom>
        </p:spPr>
        <p:txBody>
          <a:bodyPr wrap="none">
            <a:spAutoFit/>
          </a:bodyPr>
          <a:lstStyle/>
          <a:p>
            <a:r>
              <a:rPr lang="en-US" altLang="zh-CN" sz="3200" b="1" dirty="0"/>
              <a:t>3.6.3</a:t>
            </a:r>
            <a:r>
              <a:rPr lang="zh-CN" altLang="en-US" sz="3200" b="1" dirty="0"/>
              <a:t>分隔符</a:t>
            </a:r>
          </a:p>
        </p:txBody>
      </p:sp>
      <p:sp>
        <p:nvSpPr>
          <p:cNvPr id="3" name="矩形 2"/>
          <p:cNvSpPr/>
          <p:nvPr/>
        </p:nvSpPr>
        <p:spPr>
          <a:xfrm>
            <a:off x="431799" y="980728"/>
            <a:ext cx="5184577" cy="3416320"/>
          </a:xfrm>
          <a:prstGeom prst="rect">
            <a:avLst/>
          </a:prstGeom>
        </p:spPr>
        <p:txBody>
          <a:bodyPr wrap="square">
            <a:spAutoFit/>
          </a:bodyPr>
          <a:lstStyle/>
          <a:p>
            <a:r>
              <a:rPr lang="en-US" altLang="zh-CN" sz="2400" dirty="0"/>
              <a:t>Word</a:t>
            </a:r>
            <a:r>
              <a:rPr lang="zh-CN" altLang="en-US" sz="2400" dirty="0"/>
              <a:t>中的分隔符包括分页符、分栏符和分节符。</a:t>
            </a:r>
            <a:endParaRPr lang="en-US" altLang="zh-CN" sz="2400" dirty="0"/>
          </a:p>
          <a:p>
            <a:r>
              <a:rPr lang="zh-CN" altLang="en-US" sz="2400" dirty="0"/>
              <a:t>分页符：分页符是分隔相邻页之间的文档内容的符号。</a:t>
            </a:r>
            <a:endParaRPr lang="en-US" altLang="zh-CN" sz="2400" dirty="0"/>
          </a:p>
          <a:p>
            <a:r>
              <a:rPr lang="zh-CN" altLang="en-US" sz="2400" dirty="0"/>
              <a:t>分栏符：分栏符的作用是将其后的文档内容从下一栏起排。</a:t>
            </a:r>
            <a:endParaRPr lang="en-US" altLang="zh-CN" sz="2400" dirty="0"/>
          </a:p>
          <a:p>
            <a:r>
              <a:rPr lang="zh-CN" altLang="en-US" sz="2400" dirty="0"/>
              <a:t>分节符：</a:t>
            </a:r>
            <a:r>
              <a:rPr lang="en-US" altLang="zh-CN" sz="2400" dirty="0"/>
              <a:t>Word</a:t>
            </a:r>
            <a:r>
              <a:rPr lang="zh-CN" altLang="en-US" sz="2400" dirty="0"/>
              <a:t>中可以将文档中分为多个节，不同的节可以有不同的页格式。</a:t>
            </a:r>
          </a:p>
        </p:txBody>
      </p:sp>
      <p:pic>
        <p:nvPicPr>
          <p:cNvPr id="4" name="图片 3">
            <a:extLst>
              <a:ext uri="{FF2B5EF4-FFF2-40B4-BE49-F238E27FC236}">
                <a16:creationId xmlns:a16="http://schemas.microsoft.com/office/drawing/2014/main" id="{95AB1295-371E-42DA-9ECD-09A34DB36217}"/>
              </a:ext>
            </a:extLst>
          </p:cNvPr>
          <p:cNvPicPr>
            <a:picLocks noChangeAspect="1"/>
          </p:cNvPicPr>
          <p:nvPr/>
        </p:nvPicPr>
        <p:blipFill>
          <a:blip r:embed="rId2"/>
          <a:stretch>
            <a:fillRect/>
          </a:stretch>
        </p:blipFill>
        <p:spPr>
          <a:xfrm>
            <a:off x="6480472" y="968035"/>
            <a:ext cx="2213040" cy="469432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3219151" cy="584775"/>
          </a:xfrm>
          <a:prstGeom prst="rect">
            <a:avLst/>
          </a:prstGeom>
        </p:spPr>
        <p:txBody>
          <a:bodyPr wrap="none">
            <a:spAutoFit/>
          </a:bodyPr>
          <a:lstStyle/>
          <a:p>
            <a:r>
              <a:rPr lang="en-US" altLang="zh-CN" sz="3200" b="1" dirty="0"/>
              <a:t>3.6.4</a:t>
            </a:r>
            <a:r>
              <a:rPr lang="zh-CN" altLang="en-US" sz="3200" b="1" dirty="0"/>
              <a:t>批注与修订</a:t>
            </a:r>
          </a:p>
        </p:txBody>
      </p:sp>
      <p:sp>
        <p:nvSpPr>
          <p:cNvPr id="3" name="矩形 2"/>
          <p:cNvSpPr/>
          <p:nvPr/>
        </p:nvSpPr>
        <p:spPr>
          <a:xfrm>
            <a:off x="359792" y="780189"/>
            <a:ext cx="9505056" cy="707886"/>
          </a:xfrm>
          <a:prstGeom prst="rect">
            <a:avLst/>
          </a:prstGeom>
        </p:spPr>
        <p:txBody>
          <a:bodyPr wrap="square">
            <a:spAutoFit/>
          </a:bodyPr>
          <a:lstStyle/>
          <a:p>
            <a:r>
              <a:rPr lang="zh-CN" altLang="en-US" sz="2000" dirty="0"/>
              <a:t>      批注是审阅者添加到独立的批注窗口中的文档注释或者注解，当审阅者只是评论文档，而不直接修改文档时要插入批注，批注并不影响文档的内容。</a:t>
            </a:r>
          </a:p>
        </p:txBody>
      </p:sp>
      <p:sp>
        <p:nvSpPr>
          <p:cNvPr id="4" name="矩形 3"/>
          <p:cNvSpPr/>
          <p:nvPr/>
        </p:nvSpPr>
        <p:spPr>
          <a:xfrm>
            <a:off x="503808" y="3152001"/>
            <a:ext cx="9145016" cy="707886"/>
          </a:xfrm>
          <a:prstGeom prst="rect">
            <a:avLst/>
          </a:prstGeom>
        </p:spPr>
        <p:txBody>
          <a:bodyPr wrap="square">
            <a:spAutoFit/>
          </a:bodyPr>
          <a:lstStyle/>
          <a:p>
            <a:r>
              <a:rPr lang="zh-CN" altLang="en-US" sz="2000" dirty="0"/>
              <a:t>     修订在</a:t>
            </a:r>
            <a:r>
              <a:rPr lang="en-US" altLang="zh-CN" sz="2000" dirty="0"/>
              <a:t>Word2010</a:t>
            </a:r>
            <a:r>
              <a:rPr lang="zh-CN" altLang="en-US" sz="2000" dirty="0"/>
              <a:t>中，可以跟踪每个插入、删除、移动、格式更改或批注操作，以便在以后审阅所有这些更改。</a:t>
            </a:r>
          </a:p>
        </p:txBody>
      </p:sp>
      <p:pic>
        <p:nvPicPr>
          <p:cNvPr id="5" name="图片 4">
            <a:extLst>
              <a:ext uri="{FF2B5EF4-FFF2-40B4-BE49-F238E27FC236}">
                <a16:creationId xmlns:a16="http://schemas.microsoft.com/office/drawing/2014/main" id="{F0E112E7-EAF2-4BBD-B632-751A1B26A668}"/>
              </a:ext>
            </a:extLst>
          </p:cNvPr>
          <p:cNvPicPr>
            <a:picLocks noChangeAspect="1"/>
          </p:cNvPicPr>
          <p:nvPr/>
        </p:nvPicPr>
        <p:blipFill>
          <a:blip r:embed="rId2"/>
          <a:stretch>
            <a:fillRect/>
          </a:stretch>
        </p:blipFill>
        <p:spPr>
          <a:xfrm>
            <a:off x="1825351" y="2065453"/>
            <a:ext cx="5279594" cy="371888"/>
          </a:xfrm>
          <a:prstGeom prst="rect">
            <a:avLst/>
          </a:prstGeom>
        </p:spPr>
      </p:pic>
      <p:pic>
        <p:nvPicPr>
          <p:cNvPr id="6" name="图片 5">
            <a:extLst>
              <a:ext uri="{FF2B5EF4-FFF2-40B4-BE49-F238E27FC236}">
                <a16:creationId xmlns:a16="http://schemas.microsoft.com/office/drawing/2014/main" id="{0E127812-86FC-4056-8090-B3D694BF3875}"/>
              </a:ext>
            </a:extLst>
          </p:cNvPr>
          <p:cNvPicPr>
            <a:picLocks noChangeAspect="1"/>
          </p:cNvPicPr>
          <p:nvPr/>
        </p:nvPicPr>
        <p:blipFill>
          <a:blip r:embed="rId3"/>
          <a:stretch>
            <a:fillRect/>
          </a:stretch>
        </p:blipFill>
        <p:spPr>
          <a:xfrm>
            <a:off x="4466766" y="3809272"/>
            <a:ext cx="1760228" cy="2749312"/>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8D958B-FF12-412B-BE99-21E4F9FC5154}"/>
              </a:ext>
            </a:extLst>
          </p:cNvPr>
          <p:cNvPicPr>
            <a:picLocks noChangeAspect="1"/>
          </p:cNvPicPr>
          <p:nvPr/>
        </p:nvPicPr>
        <p:blipFill>
          <a:blip r:embed="rId2"/>
          <a:stretch>
            <a:fillRect/>
          </a:stretch>
        </p:blipFill>
        <p:spPr>
          <a:xfrm>
            <a:off x="950990" y="476672"/>
            <a:ext cx="1938696" cy="1853345"/>
          </a:xfrm>
          <a:prstGeom prst="rect">
            <a:avLst/>
          </a:prstGeom>
        </p:spPr>
      </p:pic>
      <p:pic>
        <p:nvPicPr>
          <p:cNvPr id="3" name="图片 2">
            <a:extLst>
              <a:ext uri="{FF2B5EF4-FFF2-40B4-BE49-F238E27FC236}">
                <a16:creationId xmlns:a16="http://schemas.microsoft.com/office/drawing/2014/main" id="{4FCBEFAD-F519-455B-82DB-D7AF1A7564BE}"/>
              </a:ext>
            </a:extLst>
          </p:cNvPr>
          <p:cNvPicPr>
            <a:picLocks noChangeAspect="1"/>
          </p:cNvPicPr>
          <p:nvPr/>
        </p:nvPicPr>
        <p:blipFill>
          <a:blip r:embed="rId3"/>
          <a:stretch>
            <a:fillRect/>
          </a:stretch>
        </p:blipFill>
        <p:spPr>
          <a:xfrm>
            <a:off x="1072920" y="3861048"/>
            <a:ext cx="1694835" cy="1463167"/>
          </a:xfrm>
          <a:prstGeom prst="rect">
            <a:avLst/>
          </a:prstGeom>
        </p:spPr>
      </p:pic>
      <p:pic>
        <p:nvPicPr>
          <p:cNvPr id="4" name="图片 3">
            <a:extLst>
              <a:ext uri="{FF2B5EF4-FFF2-40B4-BE49-F238E27FC236}">
                <a16:creationId xmlns:a16="http://schemas.microsoft.com/office/drawing/2014/main" id="{AC9ACB0E-562A-49CA-9897-583700F0D873}"/>
              </a:ext>
            </a:extLst>
          </p:cNvPr>
          <p:cNvPicPr>
            <a:picLocks noChangeAspect="1"/>
          </p:cNvPicPr>
          <p:nvPr/>
        </p:nvPicPr>
        <p:blipFill>
          <a:blip r:embed="rId4"/>
          <a:stretch>
            <a:fillRect/>
          </a:stretch>
        </p:blipFill>
        <p:spPr>
          <a:xfrm>
            <a:off x="4392240" y="1813420"/>
            <a:ext cx="3231160" cy="323116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8640"/>
            <a:ext cx="2808782" cy="584775"/>
          </a:xfrm>
          <a:prstGeom prst="rect">
            <a:avLst/>
          </a:prstGeom>
        </p:spPr>
        <p:txBody>
          <a:bodyPr wrap="none">
            <a:spAutoFit/>
          </a:bodyPr>
          <a:lstStyle/>
          <a:p>
            <a:r>
              <a:rPr lang="en-US" altLang="zh-CN" sz="3200" b="1" dirty="0"/>
              <a:t>3.6.5</a:t>
            </a:r>
            <a:r>
              <a:rPr lang="zh-CN" altLang="en-US" sz="3200" b="1" dirty="0"/>
              <a:t>字数统计</a:t>
            </a:r>
          </a:p>
        </p:txBody>
      </p:sp>
      <p:pic>
        <p:nvPicPr>
          <p:cNvPr id="3" name="图片 2">
            <a:extLst>
              <a:ext uri="{FF2B5EF4-FFF2-40B4-BE49-F238E27FC236}">
                <a16:creationId xmlns:a16="http://schemas.microsoft.com/office/drawing/2014/main" id="{17E7A485-FCC4-4D7C-A09F-33880EE0A5D0}"/>
              </a:ext>
            </a:extLst>
          </p:cNvPr>
          <p:cNvPicPr>
            <a:picLocks noChangeAspect="1"/>
          </p:cNvPicPr>
          <p:nvPr/>
        </p:nvPicPr>
        <p:blipFill>
          <a:blip r:embed="rId2"/>
          <a:stretch>
            <a:fillRect/>
          </a:stretch>
        </p:blipFill>
        <p:spPr>
          <a:xfrm>
            <a:off x="3596672" y="1556792"/>
            <a:ext cx="2887280" cy="406647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16632"/>
            <a:ext cx="2808782" cy="584775"/>
          </a:xfrm>
          <a:prstGeom prst="rect">
            <a:avLst/>
          </a:prstGeom>
        </p:spPr>
        <p:txBody>
          <a:bodyPr wrap="none">
            <a:spAutoFit/>
          </a:bodyPr>
          <a:lstStyle/>
          <a:p>
            <a:r>
              <a:rPr lang="en-US" altLang="zh-CN" sz="3200" b="1" dirty="0"/>
              <a:t>3.6.6</a:t>
            </a:r>
            <a:r>
              <a:rPr lang="zh-CN" altLang="en-US" sz="3200" b="1" dirty="0"/>
              <a:t>参考文献</a:t>
            </a:r>
          </a:p>
        </p:txBody>
      </p:sp>
      <p:sp>
        <p:nvSpPr>
          <p:cNvPr id="3" name="矩形 2"/>
          <p:cNvSpPr/>
          <p:nvPr/>
        </p:nvSpPr>
        <p:spPr>
          <a:xfrm>
            <a:off x="359792" y="718322"/>
            <a:ext cx="9577064" cy="923330"/>
          </a:xfrm>
          <a:prstGeom prst="rect">
            <a:avLst/>
          </a:prstGeom>
        </p:spPr>
        <p:txBody>
          <a:bodyPr wrap="square">
            <a:spAutoFit/>
          </a:bodyPr>
          <a:lstStyle/>
          <a:p>
            <a:r>
              <a:rPr lang="zh-CN" altLang="en-US" sz="1800" dirty="0"/>
              <a:t>参考文献是指为撰写或编辑论文和著作而引用的有关文献信息资源。</a:t>
            </a:r>
          </a:p>
          <a:p>
            <a:r>
              <a:rPr lang="zh-CN" altLang="en-US" sz="1800" dirty="0"/>
              <a:t>参考文献可以通过</a:t>
            </a:r>
            <a:r>
              <a:rPr lang="en-US" altLang="zh-CN" sz="1800" dirty="0"/>
              <a:t>Word 2019</a:t>
            </a:r>
            <a:r>
              <a:rPr lang="zh-CN" altLang="en-US" sz="1800" dirty="0"/>
              <a:t>的“尾注”功能来插入，这样插入的参考文献有一个好处，就是当鼠标指到正文引用处会提示引用的文献。</a:t>
            </a:r>
          </a:p>
        </p:txBody>
      </p:sp>
      <p:pic>
        <p:nvPicPr>
          <p:cNvPr id="4" name="图片 3">
            <a:extLst>
              <a:ext uri="{FF2B5EF4-FFF2-40B4-BE49-F238E27FC236}">
                <a16:creationId xmlns:a16="http://schemas.microsoft.com/office/drawing/2014/main" id="{5DD76F3B-B5A7-41BA-8D59-AA97370C5F8F}"/>
              </a:ext>
            </a:extLst>
          </p:cNvPr>
          <p:cNvPicPr>
            <a:picLocks noChangeAspect="1"/>
          </p:cNvPicPr>
          <p:nvPr/>
        </p:nvPicPr>
        <p:blipFill>
          <a:blip r:embed="rId2"/>
          <a:stretch>
            <a:fillRect/>
          </a:stretch>
        </p:blipFill>
        <p:spPr>
          <a:xfrm>
            <a:off x="719832" y="1626381"/>
            <a:ext cx="2597121" cy="5114987"/>
          </a:xfrm>
          <a:prstGeom prst="rect">
            <a:avLst/>
          </a:prstGeom>
        </p:spPr>
      </p:pic>
      <p:pic>
        <p:nvPicPr>
          <p:cNvPr id="5" name="图片 4">
            <a:extLst>
              <a:ext uri="{FF2B5EF4-FFF2-40B4-BE49-F238E27FC236}">
                <a16:creationId xmlns:a16="http://schemas.microsoft.com/office/drawing/2014/main" id="{C9CF108B-33B4-4D75-AC86-F022CE12D02F}"/>
              </a:ext>
            </a:extLst>
          </p:cNvPr>
          <p:cNvPicPr>
            <a:picLocks noChangeAspect="1"/>
          </p:cNvPicPr>
          <p:nvPr/>
        </p:nvPicPr>
        <p:blipFill>
          <a:blip r:embed="rId3"/>
          <a:stretch>
            <a:fillRect/>
          </a:stretch>
        </p:blipFill>
        <p:spPr>
          <a:xfrm>
            <a:off x="4761367" y="2012062"/>
            <a:ext cx="3731075" cy="4115157"/>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algn="ctr"/>
            <a:r>
              <a:rPr lang="zh-CN" altLang="en-US" sz="6000" dirty="0">
                <a:solidFill>
                  <a:srgbClr val="FF0000"/>
                </a:solidFill>
              </a:rPr>
              <a:t>本章讲解结束</a:t>
            </a:r>
          </a:p>
        </p:txBody>
      </p:sp>
      <p:sp>
        <p:nvSpPr>
          <p:cNvPr id="4" name="副标题 3"/>
          <p:cNvSpPr>
            <a:spLocks noGrp="1"/>
          </p:cNvSpPr>
          <p:nvPr>
            <p:ph type="subTitle" idx="1"/>
          </p:nvPr>
        </p:nvSpPr>
        <p:spPr/>
        <p:txBody>
          <a:bodyPr/>
          <a:lstStyle/>
          <a:p>
            <a:r>
              <a:rPr lang="zh-CN" altLang="en-US" sz="3600" dirty="0"/>
              <a:t>谢谢！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1D1CA-ACDF-49F7-9FC6-FED6C08F418A}"/>
              </a:ext>
            </a:extLst>
          </p:cNvPr>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实时查看其他人的更改</a:t>
            </a:r>
            <a:endParaRPr lang="en-US" altLang="zh-CN" dirty="0"/>
          </a:p>
          <a:p>
            <a:pPr lvl="1"/>
            <a:r>
              <a:rPr lang="zh-CN" altLang="en-US" dirty="0"/>
              <a:t>当其他人与您共同处理一个文档时，您将看到他们的状态和他们正在进行的更改。</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39" y="3212976"/>
            <a:ext cx="49434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80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打破语言障碍</a:t>
            </a:r>
            <a:endParaRPr lang="en-US" altLang="zh-CN" dirty="0"/>
          </a:p>
          <a:p>
            <a:pPr lvl="1" algn="just"/>
            <a:r>
              <a:rPr lang="zh-CN" altLang="en-US" dirty="0"/>
              <a:t>使用 </a:t>
            </a:r>
            <a:r>
              <a:rPr lang="en-US" altLang="zh-CN" dirty="0"/>
              <a:t>Microsoft Translator </a:t>
            </a:r>
            <a:r>
              <a:rPr lang="zh-CN" altLang="en-US" dirty="0"/>
              <a:t>将单词、短语或句子翻译成另一种语言。 可从功能区的“审阅”选项卡完成此操作。</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463" y="3284984"/>
            <a:ext cx="5219700"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a:extLst>
              <a:ext uri="{FF2B5EF4-FFF2-40B4-BE49-F238E27FC236}">
                <a16:creationId xmlns:a16="http://schemas.microsoft.com/office/drawing/2014/main" id="{6A0C7B01-FE04-4C8C-B465-3797109064AF}"/>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317296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改善阅读体验</a:t>
            </a:r>
            <a:endParaRPr lang="en-US" altLang="zh-CN" dirty="0"/>
          </a:p>
          <a:p>
            <a:pPr lvl="1" algn="just"/>
            <a:r>
              <a:rPr lang="zh-CN" altLang="en-US" dirty="0"/>
              <a:t>放松你的双眼。 调整文本间距、列宽和页面颜色。 </a:t>
            </a:r>
            <a:endParaRPr lang="en-US" altLang="zh-CN" dirty="0"/>
          </a:p>
          <a:p>
            <a:pPr lvl="1" algn="just"/>
            <a:r>
              <a:rPr lang="zh-CN" altLang="en-US" dirty="0"/>
              <a:t>或倾听 </a:t>
            </a:r>
            <a:r>
              <a:rPr lang="en-US" altLang="zh-CN" dirty="0"/>
              <a:t>Word </a:t>
            </a:r>
            <a:r>
              <a:rPr lang="zh-CN" altLang="en-US" dirty="0"/>
              <a:t>朗读文档，并在朗读时突出显示文本。</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016" y="2972950"/>
            <a:ext cx="52292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id="{7E1D9823-7FAB-4193-AA84-7E48EC0771B0}"/>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304719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使用数字笔来进行绘图和书写</a:t>
            </a:r>
            <a:endParaRPr lang="en-US" altLang="zh-CN" dirty="0"/>
          </a:p>
          <a:p>
            <a:pPr lvl="1" algn="just"/>
            <a:r>
              <a:rPr lang="zh-CN" altLang="en-US" dirty="0"/>
              <a:t>一套可定制的便携式数字笔（和铅笔！ ）可让你以自然的方式来撰写文档。 突出显示重要内容、绘图、将墨迹转换为一种形状或进行数学运算。</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208" y="3212976"/>
            <a:ext cx="177165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id="{CC1F7336-9EC1-42D6-AAC3-81607F914924}"/>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260622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在公式中使用 </a:t>
            </a:r>
            <a:r>
              <a:rPr lang="en-US" altLang="zh-CN" dirty="0"/>
              <a:t>LaTeX </a:t>
            </a:r>
            <a:r>
              <a:rPr lang="zh-CN" altLang="en-US" dirty="0"/>
              <a:t>语法</a:t>
            </a:r>
            <a:endParaRPr lang="en-US" altLang="zh-CN" dirty="0"/>
          </a:p>
          <a:p>
            <a:pPr lvl="1" algn="just"/>
            <a:r>
              <a:rPr lang="zh-CN" altLang="en-US" dirty="0"/>
              <a:t>支持使用 </a:t>
            </a:r>
            <a:r>
              <a:rPr lang="en-US" altLang="zh-CN" dirty="0"/>
              <a:t>LaTeX </a:t>
            </a:r>
            <a:r>
              <a:rPr lang="zh-CN" altLang="en-US" dirty="0"/>
              <a:t>数学语法来创建和编辑数学公式。 </a:t>
            </a:r>
            <a:endParaRPr lang="en-US" altLang="zh-CN" dirty="0"/>
          </a:p>
          <a:p>
            <a:pPr lvl="1" algn="just"/>
            <a:r>
              <a:rPr lang="zh-CN" altLang="en-US" dirty="0"/>
              <a:t>从“公式”选项卡中选择 </a:t>
            </a:r>
            <a:r>
              <a:rPr lang="en-US" altLang="zh-CN" dirty="0"/>
              <a:t>LaTeX </a:t>
            </a:r>
            <a:r>
              <a:rPr lang="zh-CN" altLang="en-US" dirty="0"/>
              <a:t>格式进行公式编写。</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425" y="3573016"/>
            <a:ext cx="35337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id="{873DE080-E281-4776-B8C6-2AC6354A010A}"/>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3598467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1D1CA-ACDF-49F7-9FC6-FED6C08F418A}"/>
              </a:ext>
            </a:extLst>
          </p:cNvPr>
          <p:cNvSpPr>
            <a:spLocks noGrp="1"/>
          </p:cNvSpPr>
          <p:nvPr>
            <p:ph type="title"/>
          </p:nvPr>
        </p:nvSpPr>
        <p:spPr/>
        <p:txBody>
          <a:bodyPr/>
          <a:lstStyle/>
          <a:p>
            <a:r>
              <a:rPr lang="en-US" altLang="zh-CN" dirty="0"/>
              <a:t>Word 2019</a:t>
            </a:r>
            <a:r>
              <a:rPr lang="zh-CN" altLang="en-US" dirty="0"/>
              <a:t>的新增功能</a:t>
            </a:r>
          </a:p>
        </p:txBody>
      </p:sp>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添加图标和 </a:t>
            </a:r>
            <a:r>
              <a:rPr lang="en-US" altLang="zh-CN" dirty="0"/>
              <a:t>SVG</a:t>
            </a:r>
          </a:p>
          <a:p>
            <a:pPr lvl="1"/>
            <a:r>
              <a:rPr lang="zh-CN" altLang="en-US" dirty="0"/>
              <a:t>在文档中添加图标或其他可缩放矢量图形 </a:t>
            </a:r>
            <a:r>
              <a:rPr lang="en-US" altLang="zh-CN" dirty="0"/>
              <a:t>(SVG)</a:t>
            </a:r>
            <a:r>
              <a:rPr lang="zh-CN" altLang="en-US" dirty="0"/>
              <a:t>。 更改它们的颜色、应用各种效果，并根据自己的需求来对其进行调整。</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00" y="2708920"/>
            <a:ext cx="3071267" cy="368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38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标题 1"/>
          <p:cNvSpPr>
            <a:spLocks noGrp="1"/>
          </p:cNvSpPr>
          <p:nvPr>
            <p:ph type="title"/>
          </p:nvPr>
        </p:nvSpPr>
        <p:spPr>
          <a:xfrm>
            <a:off x="508000" y="188913"/>
            <a:ext cx="9070975" cy="695325"/>
          </a:xfrm>
        </p:spPr>
        <p:txBody>
          <a:bodyPr/>
          <a:lstStyle/>
          <a:p>
            <a:r>
              <a:rPr lang="zh-CN" altLang="en-US" sz="3600"/>
              <a:t>目  录</a:t>
            </a:r>
          </a:p>
        </p:txBody>
      </p:sp>
      <p:sp>
        <p:nvSpPr>
          <p:cNvPr id="284675" name="内容占位符 2"/>
          <p:cNvSpPr>
            <a:spLocks noGrp="1"/>
          </p:cNvSpPr>
          <p:nvPr>
            <p:ph idx="1"/>
          </p:nvPr>
        </p:nvSpPr>
        <p:spPr/>
        <p:txBody>
          <a:bodyPr/>
          <a:lstStyle/>
          <a:p>
            <a:r>
              <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Office 2019</a:t>
            </a:r>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简介</a:t>
            </a:r>
            <a:endPar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Word 2019 </a:t>
            </a:r>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的基本知识</a:t>
            </a:r>
            <a:endPar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文档的编辑与排版</a:t>
            </a:r>
            <a:endPar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文档的图文混排</a:t>
            </a:r>
            <a:endPar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表格的编辑</a:t>
            </a:r>
            <a:endParaRPr lang="en-US" altLang="zh-CN"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论文的排版</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通过</a:t>
            </a:r>
            <a:r>
              <a:rPr lang="en-US" altLang="zh-CN" dirty="0"/>
              <a:t>3D</a:t>
            </a:r>
            <a:r>
              <a:rPr lang="zh-CN" altLang="en-US" dirty="0"/>
              <a:t>图像获取所有角度</a:t>
            </a:r>
            <a:endParaRPr lang="en-US" altLang="zh-CN" dirty="0"/>
          </a:p>
          <a:p>
            <a:pPr lvl="1" algn="just"/>
            <a:r>
              <a:rPr lang="zh-CN" altLang="en-US" dirty="0"/>
              <a:t>轻松插入 </a:t>
            </a:r>
            <a:r>
              <a:rPr lang="en-US" altLang="zh-CN" dirty="0"/>
              <a:t>3D </a:t>
            </a:r>
            <a:r>
              <a:rPr lang="zh-CN" altLang="en-US" dirty="0"/>
              <a:t>模型，然后将其 </a:t>
            </a:r>
            <a:r>
              <a:rPr lang="en-US" altLang="zh-CN" dirty="0"/>
              <a:t>360 </a:t>
            </a:r>
            <a:r>
              <a:rPr lang="zh-CN" altLang="en-US" dirty="0"/>
              <a:t>度全方位旋转。 你的读者也将能够对其进行旋转。</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112" y="2780928"/>
            <a:ext cx="2835684" cy="3500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id="{E16E1C96-9E84-4972-9858-ED92BEC9E56A}"/>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3167559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3629D9-5EE4-448C-82F7-A15C78FBED1D}"/>
              </a:ext>
            </a:extLst>
          </p:cNvPr>
          <p:cNvSpPr>
            <a:spLocks noGrp="1"/>
          </p:cNvSpPr>
          <p:nvPr>
            <p:ph idx="1"/>
          </p:nvPr>
        </p:nvSpPr>
        <p:spPr/>
        <p:txBody>
          <a:bodyPr/>
          <a:lstStyle/>
          <a:p>
            <a:r>
              <a:rPr lang="zh-CN" altLang="en-US" dirty="0"/>
              <a:t>辅助功能改进</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880" y="1700808"/>
            <a:ext cx="3710298" cy="1347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665" y="1590274"/>
            <a:ext cx="3096344" cy="156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880" y="3429000"/>
            <a:ext cx="3855740" cy="117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309" y="3356992"/>
            <a:ext cx="229105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450" y="5085184"/>
            <a:ext cx="3972475" cy="1384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665" y="5290336"/>
            <a:ext cx="3291260" cy="1144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a:extLst>
              <a:ext uri="{FF2B5EF4-FFF2-40B4-BE49-F238E27FC236}">
                <a16:creationId xmlns:a16="http://schemas.microsoft.com/office/drawing/2014/main" id="{307BC40C-DE42-4C2A-B2D4-F4480B461D12}"/>
              </a:ext>
            </a:extLst>
          </p:cNvPr>
          <p:cNvSpPr>
            <a:spLocks noGrp="1"/>
          </p:cNvSpPr>
          <p:nvPr>
            <p:ph type="title"/>
          </p:nvPr>
        </p:nvSpPr>
        <p:spPr>
          <a:xfrm>
            <a:off x="508000" y="185738"/>
            <a:ext cx="9070975" cy="795337"/>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的新增功能</a:t>
            </a:r>
          </a:p>
        </p:txBody>
      </p:sp>
    </p:spTree>
    <p:extLst>
      <p:ext uri="{BB962C8B-B14F-4D97-AF65-F5344CB8AC3E}">
        <p14:creationId xmlns:p14="http://schemas.microsoft.com/office/powerpoint/2010/main" val="413151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9794" name="Rectangle 2"/>
          <p:cNvSpPr>
            <a:spLocks noGrp="1" noChangeArrowheads="1"/>
          </p:cNvSpPr>
          <p:nvPr>
            <p:ph type="title" idx="4294967295"/>
          </p:nvPr>
        </p:nvSpPr>
        <p:spPr>
          <a:xfrm>
            <a:off x="527050" y="228600"/>
            <a:ext cx="9070975" cy="695325"/>
          </a:xfrm>
        </p:spPr>
        <p:txBody>
          <a:bodyPr/>
          <a:lstStyle/>
          <a:p>
            <a:pPr algn="ctr"/>
            <a:r>
              <a:rPr lang="en-US" altLang="zh-CN" sz="4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Word 2019</a:t>
            </a:r>
            <a:r>
              <a:rPr lang="zh-CN" altLang="en-US" sz="4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的工作窗口</a:t>
            </a:r>
          </a:p>
        </p:txBody>
      </p:sp>
      <p:sp>
        <p:nvSpPr>
          <p:cNvPr id="289797" name="Oval 18"/>
          <p:cNvSpPr>
            <a:spLocks noChangeArrowheads="1"/>
          </p:cNvSpPr>
          <p:nvPr/>
        </p:nvSpPr>
        <p:spPr bwMode="auto">
          <a:xfrm>
            <a:off x="16859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pic>
        <p:nvPicPr>
          <p:cNvPr id="2" name="图片 1">
            <a:extLst>
              <a:ext uri="{FF2B5EF4-FFF2-40B4-BE49-F238E27FC236}">
                <a16:creationId xmlns:a16="http://schemas.microsoft.com/office/drawing/2014/main" id="{A1612BC3-09FD-4ED7-A3D1-94A06147BF71}"/>
              </a:ext>
            </a:extLst>
          </p:cNvPr>
          <p:cNvPicPr>
            <a:picLocks noChangeAspect="1"/>
          </p:cNvPicPr>
          <p:nvPr/>
        </p:nvPicPr>
        <p:blipFill>
          <a:blip r:embed="rId2"/>
          <a:stretch>
            <a:fillRect/>
          </a:stretch>
        </p:blipFill>
        <p:spPr>
          <a:xfrm>
            <a:off x="1063289" y="1374775"/>
            <a:ext cx="7954045" cy="50482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0818"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0819" name="AutoShape 6"/>
          <p:cNvSpPr>
            <a:spLocks noChangeArrowheads="1"/>
          </p:cNvSpPr>
          <p:nvPr/>
        </p:nvSpPr>
        <p:spPr bwMode="auto">
          <a:xfrm>
            <a:off x="1257300" y="475457"/>
            <a:ext cx="2919413" cy="434975"/>
          </a:xfrm>
          <a:prstGeom prst="roundRect">
            <a:avLst>
              <a:gd name="adj" fmla="val 50000"/>
            </a:avLst>
          </a:prstGeom>
          <a:solidFill>
            <a:schemeClr val="bg1"/>
          </a:solidFill>
          <a:ln w="12700">
            <a:solidFill>
              <a:schemeClr val="accent2"/>
            </a:solidFill>
            <a:round/>
          </a:ln>
          <a:effectLst>
            <a:outerShdw dist="35921" dir="2700000" algn="ctr" rotWithShape="0">
              <a:schemeClr val="bg1"/>
            </a:outerShdw>
          </a:effectLst>
        </p:spPr>
        <p:txBody>
          <a:bodyPr wrap="none" anchor="ctr"/>
          <a:lstStyle/>
          <a:p>
            <a:pPr algn="ctr" latinLnBrk="1">
              <a:buClr>
                <a:srgbClr val="FF0000"/>
              </a:buClr>
              <a:buFont typeface="Wingdings" panose="05000000000000000000" pitchFamily="2" charset="2"/>
              <a:buNone/>
            </a:pPr>
            <a:r>
              <a:rPr lang="en-US" altLang="zh-CN" sz="1800" b="1">
                <a:solidFill>
                  <a:srgbClr val="FFFFFF"/>
                </a:solidFill>
                <a:latin typeface="Tahoma" panose="020B0604030504040204" pitchFamily="34" charset="0"/>
                <a:ea typeface="Gulim" pitchFamily="34" charset="-127"/>
              </a:rPr>
              <a:t>  1</a:t>
            </a:r>
            <a:endParaRPr lang="en-US" altLang="zh-CN" sz="1400" b="1">
              <a:solidFill>
                <a:srgbClr val="FFFFFF"/>
              </a:solidFill>
              <a:latin typeface="Tahoma" panose="020B0604030504040204" pitchFamily="34" charset="0"/>
              <a:ea typeface="Gulim" pitchFamily="34" charset="-127"/>
            </a:endParaRPr>
          </a:p>
        </p:txBody>
      </p:sp>
      <p:sp>
        <p:nvSpPr>
          <p:cNvPr id="290822" name="Text Box 19"/>
          <p:cNvSpPr txBox="1">
            <a:spLocks noChangeArrowheads="1"/>
          </p:cNvSpPr>
          <p:nvPr/>
        </p:nvSpPr>
        <p:spPr bwMode="auto">
          <a:xfrm>
            <a:off x="1677988" y="524669"/>
            <a:ext cx="235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latinLnBrk="1" hangingPunct="1"/>
            <a:r>
              <a:rPr lang="en-US" altLang="zh-CN" sz="1600" b="1" dirty="0">
                <a:ea typeface="微软雅黑" panose="020B0503020204020204" pitchFamily="34" charset="-122"/>
              </a:rPr>
              <a:t>Word 2019</a:t>
            </a:r>
            <a:r>
              <a:rPr lang="zh-CN" altLang="en-US" sz="1600" b="1" dirty="0">
                <a:ea typeface="微软雅黑" panose="020B0503020204020204" pitchFamily="34" charset="-122"/>
              </a:rPr>
              <a:t>的工作窗口</a:t>
            </a:r>
          </a:p>
        </p:txBody>
      </p:sp>
      <p:sp>
        <p:nvSpPr>
          <p:cNvPr id="290823" name="AutoShape 36"/>
          <p:cNvSpPr>
            <a:spLocks noChangeArrowheads="1"/>
          </p:cNvSpPr>
          <p:nvPr/>
        </p:nvSpPr>
        <p:spPr bwMode="auto">
          <a:xfrm>
            <a:off x="625475" y="1935163"/>
            <a:ext cx="4176713"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dirty="0">
                <a:ea typeface="黑体" panose="02010609060101010101" pitchFamily="49" charset="-122"/>
              </a:rPr>
              <a:t>快速访问工具栏</a:t>
            </a:r>
          </a:p>
        </p:txBody>
      </p:sp>
      <p:sp>
        <p:nvSpPr>
          <p:cNvPr id="28680" name="Rectangle 27"/>
          <p:cNvSpPr>
            <a:spLocks noChangeArrowheads="1"/>
          </p:cNvSpPr>
          <p:nvPr/>
        </p:nvSpPr>
        <p:spPr bwMode="auto">
          <a:xfrm>
            <a:off x="582613" y="2794000"/>
            <a:ext cx="134937" cy="1006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884488"/>
            <a:ext cx="139700" cy="138112"/>
            <a:chOff x="0" y="0"/>
            <a:chExt cx="336" cy="336"/>
          </a:xfrm>
        </p:grpSpPr>
        <p:sp>
          <p:nvSpPr>
            <p:cNvPr id="29084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084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28684" name="Rectangle 15"/>
          <p:cNvSpPr>
            <a:spLocks noChangeArrowheads="1"/>
          </p:cNvSpPr>
          <p:nvPr/>
        </p:nvSpPr>
        <p:spPr bwMode="auto">
          <a:xfrm>
            <a:off x="717550" y="2794000"/>
            <a:ext cx="3816350" cy="1006475"/>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lstStyle/>
          <a:p>
            <a:pPr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快速访问工具栏位于工作界面的顶部，用于快速执行某些操作。</a:t>
            </a:r>
          </a:p>
        </p:txBody>
      </p:sp>
      <p:pic>
        <p:nvPicPr>
          <p:cNvPr id="2868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575" y="2794000"/>
            <a:ext cx="30607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6" name="圆角矩形标注 22"/>
          <p:cNvSpPr>
            <a:spLocks noChangeArrowheads="1"/>
          </p:cNvSpPr>
          <p:nvPr/>
        </p:nvSpPr>
        <p:spPr bwMode="auto">
          <a:xfrm>
            <a:off x="5184775" y="2019300"/>
            <a:ext cx="1468438" cy="285750"/>
          </a:xfrm>
          <a:prstGeom prst="wedgeRoundRectCallout">
            <a:avLst>
              <a:gd name="adj1" fmla="val 2356"/>
              <a:gd name="adj2" fmla="val 249782"/>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程序控制图标</a:t>
            </a:r>
          </a:p>
        </p:txBody>
      </p:sp>
      <p:sp>
        <p:nvSpPr>
          <p:cNvPr id="28687" name="圆角矩形标注 22"/>
          <p:cNvSpPr>
            <a:spLocks noChangeArrowheads="1"/>
          </p:cNvSpPr>
          <p:nvPr/>
        </p:nvSpPr>
        <p:spPr bwMode="auto">
          <a:xfrm>
            <a:off x="5775325" y="3854450"/>
            <a:ext cx="1470025" cy="280988"/>
          </a:xfrm>
          <a:prstGeom prst="wedgeRoundRectCallout">
            <a:avLst>
              <a:gd name="adj1" fmla="val 4347"/>
              <a:gd name="adj2" fmla="val -236440"/>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“保存”按钮</a:t>
            </a:r>
          </a:p>
        </p:txBody>
      </p:sp>
      <p:sp>
        <p:nvSpPr>
          <p:cNvPr id="28688" name="圆角矩形标注 22"/>
          <p:cNvSpPr>
            <a:spLocks noChangeArrowheads="1"/>
          </p:cNvSpPr>
          <p:nvPr/>
        </p:nvSpPr>
        <p:spPr bwMode="auto">
          <a:xfrm>
            <a:off x="7077075" y="2019300"/>
            <a:ext cx="1468438" cy="280988"/>
          </a:xfrm>
          <a:prstGeom prst="wedgeRoundRectCallout">
            <a:avLst>
              <a:gd name="adj1" fmla="val -25833"/>
              <a:gd name="adj2" fmla="val 286000"/>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“撤消”按钮</a:t>
            </a:r>
          </a:p>
        </p:txBody>
      </p:sp>
      <p:sp>
        <p:nvSpPr>
          <p:cNvPr id="28689" name="圆角矩形标注 22"/>
          <p:cNvSpPr>
            <a:spLocks noChangeArrowheads="1"/>
          </p:cNvSpPr>
          <p:nvPr/>
        </p:nvSpPr>
        <p:spPr bwMode="auto">
          <a:xfrm>
            <a:off x="7810500" y="3711575"/>
            <a:ext cx="1733550" cy="285750"/>
          </a:xfrm>
          <a:prstGeom prst="wedgeRoundRectCallout">
            <a:avLst>
              <a:gd name="adj1" fmla="val -35676"/>
              <a:gd name="adj2" fmla="val -210894"/>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“恢复/重复”按钮</a:t>
            </a:r>
          </a:p>
        </p:txBody>
      </p:sp>
      <p:sp>
        <p:nvSpPr>
          <p:cNvPr id="290832" name="AutoShape 36"/>
          <p:cNvSpPr>
            <a:spLocks noChangeArrowheads="1"/>
          </p:cNvSpPr>
          <p:nvPr/>
        </p:nvSpPr>
        <p:spPr bwMode="auto">
          <a:xfrm>
            <a:off x="569913" y="4135438"/>
            <a:ext cx="4176712" cy="576262"/>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标题栏和窗口控制按钮</a:t>
            </a:r>
          </a:p>
        </p:txBody>
      </p:sp>
      <p:sp>
        <p:nvSpPr>
          <p:cNvPr id="28691" name="Rectangle 27"/>
          <p:cNvSpPr>
            <a:spLocks noChangeArrowheads="1"/>
          </p:cNvSpPr>
          <p:nvPr/>
        </p:nvSpPr>
        <p:spPr bwMode="auto">
          <a:xfrm>
            <a:off x="574675" y="4995863"/>
            <a:ext cx="136525" cy="16033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20"/>
          <p:cNvGrpSpPr/>
          <p:nvPr/>
        </p:nvGrpSpPr>
        <p:grpSpPr bwMode="auto">
          <a:xfrm>
            <a:off x="930275" y="5084763"/>
            <a:ext cx="139700" cy="138112"/>
            <a:chOff x="0" y="0"/>
            <a:chExt cx="336" cy="336"/>
          </a:xfrm>
        </p:grpSpPr>
        <p:sp>
          <p:nvSpPr>
            <p:cNvPr id="29084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084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28695" name="Rectangle 15"/>
          <p:cNvSpPr>
            <a:spLocks noChangeArrowheads="1"/>
          </p:cNvSpPr>
          <p:nvPr/>
        </p:nvSpPr>
        <p:spPr bwMode="auto">
          <a:xfrm>
            <a:off x="709613" y="4995863"/>
            <a:ext cx="3816350" cy="1601787"/>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lstStyle/>
          <a:p>
            <a:pPr algn="just"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标题栏位于快速访问工具栏右侧，用于显示文档和程序的名称，窗口控制按钮位于工作界面的右上角，单击窗口控制按钮，可以最小化、最大化/恢复或关闭程序窗口。</a:t>
            </a:r>
          </a:p>
        </p:txBody>
      </p:sp>
      <p:pic>
        <p:nvPicPr>
          <p:cNvPr id="2869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25" y="5224463"/>
            <a:ext cx="21272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圆角矩形标注 22"/>
          <p:cNvSpPr>
            <a:spLocks noChangeArrowheads="1"/>
          </p:cNvSpPr>
          <p:nvPr/>
        </p:nvSpPr>
        <p:spPr bwMode="auto">
          <a:xfrm>
            <a:off x="5716588" y="4579938"/>
            <a:ext cx="1468437" cy="280987"/>
          </a:xfrm>
          <a:prstGeom prst="wedgeRoundRectCallout">
            <a:avLst>
              <a:gd name="adj1" fmla="val 2356"/>
              <a:gd name="adj2" fmla="val 249782"/>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“最小化”按钮</a:t>
            </a:r>
          </a:p>
        </p:txBody>
      </p:sp>
      <p:sp>
        <p:nvSpPr>
          <p:cNvPr id="28698" name="圆角矩形标注 22"/>
          <p:cNvSpPr>
            <a:spLocks noChangeArrowheads="1"/>
          </p:cNvSpPr>
          <p:nvPr/>
        </p:nvSpPr>
        <p:spPr bwMode="auto">
          <a:xfrm>
            <a:off x="5957888" y="6019800"/>
            <a:ext cx="2236787" cy="296863"/>
          </a:xfrm>
          <a:prstGeom prst="wedgeRoundRectCallout">
            <a:avLst>
              <a:gd name="adj1" fmla="val 1361"/>
              <a:gd name="adj2" fmla="val -182120"/>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“最大化/恢复”按钮</a:t>
            </a:r>
          </a:p>
        </p:txBody>
      </p:sp>
      <p:sp>
        <p:nvSpPr>
          <p:cNvPr id="28699" name="圆角矩形标注 22"/>
          <p:cNvSpPr>
            <a:spLocks noChangeArrowheads="1"/>
          </p:cNvSpPr>
          <p:nvPr/>
        </p:nvSpPr>
        <p:spPr bwMode="auto">
          <a:xfrm>
            <a:off x="7475538" y="4548188"/>
            <a:ext cx="1468437" cy="284162"/>
          </a:xfrm>
          <a:prstGeom prst="wedgeRoundRectCallout">
            <a:avLst>
              <a:gd name="adj1" fmla="val -20773"/>
              <a:gd name="adj2" fmla="val 254977"/>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“关闭”按钮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80"/>
                                        </p:tgtEl>
                                        <p:attrNameLst>
                                          <p:attrName>style.visibility</p:attrName>
                                        </p:attrNameLst>
                                      </p:cBhvr>
                                      <p:to>
                                        <p:strVal val="visible"/>
                                      </p:to>
                                    </p:set>
                                    <p:animEffect transition="in" filter="blinds(horizontal)">
                                      <p:cBhvr>
                                        <p:cTn id="7" dur="500"/>
                                        <p:tgtEl>
                                          <p:spTgt spid="2868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684"/>
                                        </p:tgtEl>
                                        <p:attrNameLst>
                                          <p:attrName>style.visibility</p:attrName>
                                        </p:attrNameLst>
                                      </p:cBhvr>
                                      <p:to>
                                        <p:strVal val="visible"/>
                                      </p:to>
                                    </p:set>
                                    <p:animEffect transition="in" filter="blinds(horizontal)">
                                      <p:cBhvr>
                                        <p:cTn id="13" dur="500"/>
                                        <p:tgtEl>
                                          <p:spTgt spid="2868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685"/>
                                        </p:tgtEl>
                                        <p:attrNameLst>
                                          <p:attrName>style.visibility</p:attrName>
                                        </p:attrNameLst>
                                      </p:cBhvr>
                                      <p:to>
                                        <p:strVal val="visible"/>
                                      </p:to>
                                    </p:set>
                                    <p:animEffect transition="in" filter="blinds(horizontal)">
                                      <p:cBhvr>
                                        <p:cTn id="18" dur="500"/>
                                        <p:tgtEl>
                                          <p:spTgt spid="28685"/>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28686"/>
                                        </p:tgtEl>
                                        <p:attrNameLst>
                                          <p:attrName>style.visibility</p:attrName>
                                        </p:attrNameLst>
                                      </p:cBhvr>
                                      <p:to>
                                        <p:strVal val="visible"/>
                                      </p:to>
                                    </p:set>
                                    <p:animEffect transition="in" filter="blinds(horizontal)">
                                      <p:cBhvr>
                                        <p:cTn id="22" dur="500"/>
                                        <p:tgtEl>
                                          <p:spTgt spid="28686"/>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28687"/>
                                        </p:tgtEl>
                                        <p:attrNameLst>
                                          <p:attrName>style.visibility</p:attrName>
                                        </p:attrNameLst>
                                      </p:cBhvr>
                                      <p:to>
                                        <p:strVal val="visible"/>
                                      </p:to>
                                    </p:set>
                                    <p:animEffect transition="in" filter="blinds(horizontal)">
                                      <p:cBhvr>
                                        <p:cTn id="26" dur="500"/>
                                        <p:tgtEl>
                                          <p:spTgt spid="28687"/>
                                        </p:tgtEl>
                                      </p:cBhvr>
                                    </p:animEffect>
                                  </p:childTnLst>
                                </p:cTn>
                              </p:par>
                            </p:childTnLst>
                          </p:cTn>
                        </p:par>
                        <p:par>
                          <p:cTn id="27" fill="hold">
                            <p:stCondLst>
                              <p:cond delay="1500"/>
                            </p:stCondLst>
                            <p:childTnLst>
                              <p:par>
                                <p:cTn id="28" presetID="3" presetClass="entr" presetSubtype="10" fill="hold" grpId="0" nodeType="afterEffect">
                                  <p:stCondLst>
                                    <p:cond delay="0"/>
                                  </p:stCondLst>
                                  <p:childTnLst>
                                    <p:set>
                                      <p:cBhvr>
                                        <p:cTn id="29" dur="1" fill="hold">
                                          <p:stCondLst>
                                            <p:cond delay="0"/>
                                          </p:stCondLst>
                                        </p:cTn>
                                        <p:tgtEl>
                                          <p:spTgt spid="28688"/>
                                        </p:tgtEl>
                                        <p:attrNameLst>
                                          <p:attrName>style.visibility</p:attrName>
                                        </p:attrNameLst>
                                      </p:cBhvr>
                                      <p:to>
                                        <p:strVal val="visible"/>
                                      </p:to>
                                    </p:set>
                                    <p:animEffect transition="in" filter="blinds(horizontal)">
                                      <p:cBhvr>
                                        <p:cTn id="30" dur="500"/>
                                        <p:tgtEl>
                                          <p:spTgt spid="28688"/>
                                        </p:tgtEl>
                                      </p:cBhvr>
                                    </p:animEffect>
                                  </p:childTnLst>
                                </p:cTn>
                              </p:par>
                            </p:childTnLst>
                          </p:cTn>
                        </p:par>
                        <p:par>
                          <p:cTn id="31" fill="hold">
                            <p:stCondLst>
                              <p:cond delay="2000"/>
                            </p:stCondLst>
                            <p:childTnLst>
                              <p:par>
                                <p:cTn id="32" presetID="3" presetClass="entr" presetSubtype="10" fill="hold" grpId="0" nodeType="afterEffect">
                                  <p:stCondLst>
                                    <p:cond delay="0"/>
                                  </p:stCondLst>
                                  <p:childTnLst>
                                    <p:set>
                                      <p:cBhvr>
                                        <p:cTn id="33" dur="1" fill="hold">
                                          <p:stCondLst>
                                            <p:cond delay="0"/>
                                          </p:stCondLst>
                                        </p:cTn>
                                        <p:tgtEl>
                                          <p:spTgt spid="28689"/>
                                        </p:tgtEl>
                                        <p:attrNameLst>
                                          <p:attrName>style.visibility</p:attrName>
                                        </p:attrNameLst>
                                      </p:cBhvr>
                                      <p:to>
                                        <p:strVal val="visible"/>
                                      </p:to>
                                    </p:set>
                                    <p:animEffect transition="in" filter="blinds(horizontal)">
                                      <p:cBhvr>
                                        <p:cTn id="34" dur="500"/>
                                        <p:tgtEl>
                                          <p:spTgt spid="2868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8691"/>
                                        </p:tgtEl>
                                        <p:attrNameLst>
                                          <p:attrName>style.visibility</p:attrName>
                                        </p:attrNameLst>
                                      </p:cBhvr>
                                      <p:to>
                                        <p:strVal val="visible"/>
                                      </p:to>
                                    </p:set>
                                    <p:animEffect transition="in" filter="blinds(horizontal)">
                                      <p:cBhvr>
                                        <p:cTn id="39" dur="500"/>
                                        <p:tgtEl>
                                          <p:spTgt spid="28691"/>
                                        </p:tgtEl>
                                      </p:cBhvr>
                                    </p:animEffect>
                                  </p:childTnLst>
                                </p:cTn>
                              </p:par>
                              <p:par>
                                <p:cTn id="40" presetID="3" presetClass="entr" presetSubtype="1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8695"/>
                                        </p:tgtEl>
                                        <p:attrNameLst>
                                          <p:attrName>style.visibility</p:attrName>
                                        </p:attrNameLst>
                                      </p:cBhvr>
                                      <p:to>
                                        <p:strVal val="visible"/>
                                      </p:to>
                                    </p:set>
                                    <p:animEffect transition="in" filter="blinds(horizontal)">
                                      <p:cBhvr>
                                        <p:cTn id="45" dur="500"/>
                                        <p:tgtEl>
                                          <p:spTgt spid="2869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8696"/>
                                        </p:tgtEl>
                                        <p:attrNameLst>
                                          <p:attrName>style.visibility</p:attrName>
                                        </p:attrNameLst>
                                      </p:cBhvr>
                                      <p:to>
                                        <p:strVal val="visible"/>
                                      </p:to>
                                    </p:set>
                                    <p:animEffect transition="in" filter="blinds(horizontal)">
                                      <p:cBhvr>
                                        <p:cTn id="50" dur="500"/>
                                        <p:tgtEl>
                                          <p:spTgt spid="28696"/>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28697"/>
                                        </p:tgtEl>
                                        <p:attrNameLst>
                                          <p:attrName>style.visibility</p:attrName>
                                        </p:attrNameLst>
                                      </p:cBhvr>
                                      <p:to>
                                        <p:strVal val="visible"/>
                                      </p:to>
                                    </p:set>
                                    <p:animEffect transition="in" filter="blinds(horizontal)">
                                      <p:cBhvr>
                                        <p:cTn id="54" dur="500"/>
                                        <p:tgtEl>
                                          <p:spTgt spid="28697"/>
                                        </p:tgtEl>
                                      </p:cBhvr>
                                    </p:animEffect>
                                  </p:childTnLst>
                                </p:cTn>
                              </p:par>
                            </p:childTnLst>
                          </p:cTn>
                        </p:par>
                        <p:par>
                          <p:cTn id="55" fill="hold">
                            <p:stCondLst>
                              <p:cond delay="1000"/>
                            </p:stCondLst>
                            <p:childTnLst>
                              <p:par>
                                <p:cTn id="56" presetID="3" presetClass="entr" presetSubtype="10" fill="hold" grpId="0" nodeType="afterEffect">
                                  <p:stCondLst>
                                    <p:cond delay="0"/>
                                  </p:stCondLst>
                                  <p:childTnLst>
                                    <p:set>
                                      <p:cBhvr>
                                        <p:cTn id="57" dur="1" fill="hold">
                                          <p:stCondLst>
                                            <p:cond delay="0"/>
                                          </p:stCondLst>
                                        </p:cTn>
                                        <p:tgtEl>
                                          <p:spTgt spid="28698"/>
                                        </p:tgtEl>
                                        <p:attrNameLst>
                                          <p:attrName>style.visibility</p:attrName>
                                        </p:attrNameLst>
                                      </p:cBhvr>
                                      <p:to>
                                        <p:strVal val="visible"/>
                                      </p:to>
                                    </p:set>
                                    <p:animEffect transition="in" filter="blinds(horizontal)">
                                      <p:cBhvr>
                                        <p:cTn id="58" dur="500"/>
                                        <p:tgtEl>
                                          <p:spTgt spid="28698"/>
                                        </p:tgtEl>
                                      </p:cBhvr>
                                    </p:animEffect>
                                  </p:childTnLst>
                                </p:cTn>
                              </p:par>
                            </p:childTnLst>
                          </p:cTn>
                        </p:par>
                        <p:par>
                          <p:cTn id="59" fill="hold">
                            <p:stCondLst>
                              <p:cond delay="1500"/>
                            </p:stCondLst>
                            <p:childTnLst>
                              <p:par>
                                <p:cTn id="60" presetID="3" presetClass="entr" presetSubtype="10" fill="hold" grpId="0" nodeType="afterEffect">
                                  <p:stCondLst>
                                    <p:cond delay="0"/>
                                  </p:stCondLst>
                                  <p:childTnLst>
                                    <p:set>
                                      <p:cBhvr>
                                        <p:cTn id="61" dur="1" fill="hold">
                                          <p:stCondLst>
                                            <p:cond delay="0"/>
                                          </p:stCondLst>
                                        </p:cTn>
                                        <p:tgtEl>
                                          <p:spTgt spid="28699"/>
                                        </p:tgtEl>
                                        <p:attrNameLst>
                                          <p:attrName>style.visibility</p:attrName>
                                        </p:attrNameLst>
                                      </p:cBhvr>
                                      <p:to>
                                        <p:strVal val="visible"/>
                                      </p:to>
                                    </p:set>
                                    <p:animEffect transition="in" filter="blinds(horizontal)">
                                      <p:cBhvr>
                                        <p:cTn id="62" dur="500"/>
                                        <p:tgtEl>
                                          <p:spTgt spid="28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bldLvl="0" animBg="1" autoUpdateAnimBg="0"/>
      <p:bldP spid="28684" grpId="0" bldLvl="0" animBg="1" autoUpdateAnimBg="0"/>
      <p:bldP spid="28686" grpId="0" bldLvl="0" animBg="1" autoUpdateAnimBg="0"/>
      <p:bldP spid="28687" grpId="0" bldLvl="0" animBg="1" autoUpdateAnimBg="0"/>
      <p:bldP spid="28688" grpId="0" bldLvl="0" animBg="1" autoUpdateAnimBg="0"/>
      <p:bldP spid="28689" grpId="0" bldLvl="0" animBg="1" autoUpdateAnimBg="0"/>
      <p:bldP spid="28691" grpId="0" bldLvl="0" animBg="1" autoUpdateAnimBg="0"/>
      <p:bldP spid="28695" grpId="0" bldLvl="0" animBg="1" autoUpdateAnimBg="0"/>
      <p:bldP spid="28697" grpId="0" bldLvl="0" animBg="1" autoUpdateAnimBg="0"/>
      <p:bldP spid="28698" grpId="0" bldLvl="0" animBg="1" autoUpdateAnimBg="0"/>
      <p:bldP spid="28699"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1842"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1843" name="AutoShape 6"/>
          <p:cNvSpPr>
            <a:spLocks noChangeArrowheads="1"/>
          </p:cNvSpPr>
          <p:nvPr/>
        </p:nvSpPr>
        <p:spPr bwMode="auto">
          <a:xfrm>
            <a:off x="1257300" y="1125538"/>
            <a:ext cx="2919413" cy="434975"/>
          </a:xfrm>
          <a:prstGeom prst="roundRect">
            <a:avLst>
              <a:gd name="adj" fmla="val 50000"/>
            </a:avLst>
          </a:prstGeom>
          <a:solidFill>
            <a:schemeClr val="bg1"/>
          </a:solidFill>
          <a:ln w="12700">
            <a:solidFill>
              <a:schemeClr val="accent2"/>
            </a:solidFill>
            <a:round/>
          </a:ln>
          <a:effectLst>
            <a:outerShdw dist="35921" dir="2700000" algn="ctr" rotWithShape="0">
              <a:schemeClr val="bg1"/>
            </a:outerShdw>
          </a:effectLst>
        </p:spPr>
        <p:txBody>
          <a:bodyPr wrap="none" anchor="ctr"/>
          <a:lstStyle/>
          <a:p>
            <a:pPr algn="ctr" latinLnBrk="1">
              <a:buClr>
                <a:srgbClr val="FF0000"/>
              </a:buClr>
              <a:buFont typeface="Wingdings" panose="05000000000000000000" pitchFamily="2" charset="2"/>
              <a:buNone/>
            </a:pPr>
            <a:r>
              <a:rPr lang="en-US" altLang="zh-CN" sz="1800" b="1">
                <a:solidFill>
                  <a:srgbClr val="FFFFFF"/>
                </a:solidFill>
                <a:latin typeface="Tahoma" panose="020B0604030504040204" pitchFamily="34" charset="0"/>
                <a:ea typeface="Gulim" pitchFamily="34" charset="-127"/>
              </a:rPr>
              <a:t>  1</a:t>
            </a:r>
            <a:endParaRPr lang="en-US" altLang="zh-CN" sz="1400" b="1">
              <a:solidFill>
                <a:srgbClr val="FFFFFF"/>
              </a:solidFill>
              <a:latin typeface="Tahoma" panose="020B0604030504040204" pitchFamily="34" charset="0"/>
              <a:ea typeface="Gulim" pitchFamily="34" charset="-127"/>
            </a:endParaRPr>
          </a:p>
        </p:txBody>
      </p:sp>
      <p:sp>
        <p:nvSpPr>
          <p:cNvPr id="291845"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1846" name="Text Box 19"/>
          <p:cNvSpPr txBox="1">
            <a:spLocks noChangeArrowheads="1"/>
          </p:cNvSpPr>
          <p:nvPr/>
        </p:nvSpPr>
        <p:spPr bwMode="auto">
          <a:xfrm>
            <a:off x="1677988" y="1174750"/>
            <a:ext cx="235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latinLnBrk="1" hangingPunct="1"/>
            <a:r>
              <a:rPr lang="en-US" altLang="zh-CN" sz="1600" b="1" dirty="0">
                <a:ea typeface="微软雅黑" panose="020B0503020204020204" pitchFamily="34" charset="-122"/>
              </a:rPr>
              <a:t>Word 2019</a:t>
            </a:r>
            <a:r>
              <a:rPr lang="zh-CN" altLang="en-US" sz="1600" b="1" dirty="0">
                <a:ea typeface="微软雅黑" panose="020B0503020204020204" pitchFamily="34" charset="-122"/>
              </a:rPr>
              <a:t>的工作窗口</a:t>
            </a:r>
          </a:p>
        </p:txBody>
      </p:sp>
      <p:sp>
        <p:nvSpPr>
          <p:cNvPr id="291847" name="AutoShape 36"/>
          <p:cNvSpPr>
            <a:spLocks noChangeArrowheads="1"/>
          </p:cNvSpPr>
          <p:nvPr/>
        </p:nvSpPr>
        <p:spPr bwMode="auto">
          <a:xfrm>
            <a:off x="577850" y="1935163"/>
            <a:ext cx="4176713"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功能区</a:t>
            </a:r>
          </a:p>
        </p:txBody>
      </p:sp>
      <p:sp>
        <p:nvSpPr>
          <p:cNvPr id="29704" name="Rectangle 27"/>
          <p:cNvSpPr>
            <a:spLocks noChangeArrowheads="1"/>
          </p:cNvSpPr>
          <p:nvPr/>
        </p:nvSpPr>
        <p:spPr bwMode="auto">
          <a:xfrm>
            <a:off x="582613" y="2794000"/>
            <a:ext cx="134937" cy="13430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884488"/>
            <a:ext cx="139700" cy="138112"/>
            <a:chOff x="0" y="0"/>
            <a:chExt cx="336" cy="336"/>
          </a:xfrm>
        </p:grpSpPr>
        <p:sp>
          <p:nvSpPr>
            <p:cNvPr id="29185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185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29708" name="Rectangle 15"/>
          <p:cNvSpPr>
            <a:spLocks noChangeArrowheads="1"/>
          </p:cNvSpPr>
          <p:nvPr/>
        </p:nvSpPr>
        <p:spPr bwMode="auto">
          <a:xfrm>
            <a:off x="717550" y="2794000"/>
            <a:ext cx="3816350" cy="1341438"/>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lstStyle/>
          <a:p>
            <a:pPr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功能区位于标题栏下方，几乎包括了Word201</a:t>
            </a:r>
            <a:r>
              <a:rPr lang="en-US" altLang="zh-CN" sz="2000" dirty="0">
                <a:ea typeface="微软雅黑" panose="020B0503020204020204" pitchFamily="34" charset="-122"/>
              </a:rPr>
              <a:t>9</a:t>
            </a:r>
            <a:r>
              <a:rPr lang="zh-CN" altLang="en-US" sz="2000" dirty="0">
                <a:ea typeface="微软雅黑" panose="020B0503020204020204" pitchFamily="34" charset="-122"/>
              </a:rPr>
              <a:t>所有的编辑功能，单击功能区上方的选择卡，下方显示与之对应的编辑工具。</a:t>
            </a:r>
          </a:p>
        </p:txBody>
      </p:sp>
      <p:sp>
        <p:nvSpPr>
          <p:cNvPr id="29710" name="圆角矩形标注 22"/>
          <p:cNvSpPr>
            <a:spLocks noChangeArrowheads="1"/>
          </p:cNvSpPr>
          <p:nvPr/>
        </p:nvSpPr>
        <p:spPr bwMode="auto">
          <a:xfrm>
            <a:off x="5112320" y="1700808"/>
            <a:ext cx="1468437" cy="279400"/>
          </a:xfrm>
          <a:prstGeom prst="wedgeRoundRectCallout">
            <a:avLst>
              <a:gd name="adj1" fmla="val -46972"/>
              <a:gd name="adj2" fmla="val 244194"/>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文件选项卡</a:t>
            </a:r>
          </a:p>
        </p:txBody>
      </p:sp>
      <p:pic>
        <p:nvPicPr>
          <p:cNvPr id="4" name="图片 3">
            <a:extLst>
              <a:ext uri="{FF2B5EF4-FFF2-40B4-BE49-F238E27FC236}">
                <a16:creationId xmlns:a16="http://schemas.microsoft.com/office/drawing/2014/main" id="{37BD569E-6677-42FB-9D94-B7AD7B47FE69}"/>
              </a:ext>
            </a:extLst>
          </p:cNvPr>
          <p:cNvPicPr>
            <a:picLocks noChangeAspect="1"/>
          </p:cNvPicPr>
          <p:nvPr/>
        </p:nvPicPr>
        <p:blipFill>
          <a:blip r:embed="rId2"/>
          <a:stretch>
            <a:fillRect/>
          </a:stretch>
        </p:blipFill>
        <p:spPr>
          <a:xfrm>
            <a:off x="5040312" y="2352071"/>
            <a:ext cx="4807527" cy="2974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blinds(horizontal)">
                                      <p:cBhvr>
                                        <p:cTn id="7" dur="500"/>
                                        <p:tgtEl>
                                          <p:spTgt spid="2970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708"/>
                                        </p:tgtEl>
                                        <p:attrNameLst>
                                          <p:attrName>style.visibility</p:attrName>
                                        </p:attrNameLst>
                                      </p:cBhvr>
                                      <p:to>
                                        <p:strVal val="visible"/>
                                      </p:to>
                                    </p:set>
                                    <p:animEffect transition="in" filter="blinds(horizontal)">
                                      <p:cBhvr>
                                        <p:cTn id="13" dur="500"/>
                                        <p:tgtEl>
                                          <p:spTgt spid="29708"/>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29710"/>
                                        </p:tgtEl>
                                        <p:attrNameLst>
                                          <p:attrName>style.visibility</p:attrName>
                                        </p:attrNameLst>
                                      </p:cBhvr>
                                      <p:to>
                                        <p:strVal val="visible"/>
                                      </p:to>
                                    </p:set>
                                    <p:animEffect transition="in" filter="blinds(horizontal)">
                                      <p:cBhvr>
                                        <p:cTn id="17" dur="500"/>
                                        <p:tgtEl>
                                          <p:spTgt spid="29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bldLvl="0" animBg="1" autoUpdateAnimBg="0"/>
      <p:bldP spid="29708" grpId="0" bldLvl="0" animBg="1" autoUpdateAnimBg="0"/>
      <p:bldP spid="29710" grpId="0" bldLvl="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2866"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2867" name="AutoShape 6"/>
          <p:cNvSpPr>
            <a:spLocks noChangeArrowheads="1"/>
          </p:cNvSpPr>
          <p:nvPr/>
        </p:nvSpPr>
        <p:spPr bwMode="auto">
          <a:xfrm>
            <a:off x="1257300" y="1125538"/>
            <a:ext cx="2919413" cy="434975"/>
          </a:xfrm>
          <a:prstGeom prst="roundRect">
            <a:avLst>
              <a:gd name="adj" fmla="val 50000"/>
            </a:avLst>
          </a:prstGeom>
          <a:solidFill>
            <a:schemeClr val="bg1"/>
          </a:solidFill>
          <a:ln w="12700">
            <a:solidFill>
              <a:schemeClr val="accent2"/>
            </a:solidFill>
            <a:round/>
          </a:ln>
          <a:effectLst>
            <a:outerShdw dist="35921" dir="2700000" algn="ctr" rotWithShape="0">
              <a:schemeClr val="bg1"/>
            </a:outerShdw>
          </a:effectLst>
        </p:spPr>
        <p:txBody>
          <a:bodyPr wrap="none" anchor="ctr"/>
          <a:lstStyle/>
          <a:p>
            <a:pPr algn="ctr" latinLnBrk="1">
              <a:buClr>
                <a:srgbClr val="FF0000"/>
              </a:buClr>
              <a:buFont typeface="Wingdings" panose="05000000000000000000" pitchFamily="2" charset="2"/>
              <a:buNone/>
            </a:pPr>
            <a:r>
              <a:rPr lang="en-US" altLang="zh-CN" sz="1800" b="1">
                <a:solidFill>
                  <a:srgbClr val="FFFFFF"/>
                </a:solidFill>
                <a:latin typeface="Tahoma" panose="020B0604030504040204" pitchFamily="34" charset="0"/>
                <a:ea typeface="Gulim" pitchFamily="34" charset="-127"/>
              </a:rPr>
              <a:t>  1</a:t>
            </a:r>
            <a:endParaRPr lang="en-US" altLang="zh-CN" sz="1400" b="1">
              <a:solidFill>
                <a:srgbClr val="FFFFFF"/>
              </a:solidFill>
              <a:latin typeface="Tahoma" panose="020B0604030504040204" pitchFamily="34" charset="0"/>
              <a:ea typeface="Gulim" pitchFamily="34" charset="-127"/>
            </a:endParaRPr>
          </a:p>
        </p:txBody>
      </p:sp>
      <p:sp>
        <p:nvSpPr>
          <p:cNvPr id="292869"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2870" name="Text Box 19"/>
          <p:cNvSpPr txBox="1">
            <a:spLocks noChangeArrowheads="1"/>
          </p:cNvSpPr>
          <p:nvPr/>
        </p:nvSpPr>
        <p:spPr bwMode="auto">
          <a:xfrm>
            <a:off x="1677988" y="1174750"/>
            <a:ext cx="235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latinLnBrk="1" hangingPunct="1"/>
            <a:r>
              <a:rPr lang="en-US" altLang="zh-CN" sz="1600" b="1" dirty="0">
                <a:ea typeface="微软雅黑" panose="020B0503020204020204" pitchFamily="34" charset="-122"/>
              </a:rPr>
              <a:t>Word 2019</a:t>
            </a:r>
            <a:r>
              <a:rPr lang="zh-CN" altLang="en-US" sz="1600" b="1" dirty="0">
                <a:ea typeface="微软雅黑" panose="020B0503020204020204" pitchFamily="34" charset="-122"/>
              </a:rPr>
              <a:t>的工作窗口</a:t>
            </a:r>
          </a:p>
        </p:txBody>
      </p:sp>
      <p:sp>
        <p:nvSpPr>
          <p:cNvPr id="292871" name="AutoShape 36"/>
          <p:cNvSpPr>
            <a:spLocks noChangeArrowheads="1"/>
          </p:cNvSpPr>
          <p:nvPr/>
        </p:nvSpPr>
        <p:spPr bwMode="auto">
          <a:xfrm>
            <a:off x="577850" y="1935163"/>
            <a:ext cx="4176713"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文档编辑区</a:t>
            </a:r>
          </a:p>
        </p:txBody>
      </p:sp>
      <p:sp>
        <p:nvSpPr>
          <p:cNvPr id="30728" name="Rectangle 27"/>
          <p:cNvSpPr>
            <a:spLocks noChangeArrowheads="1"/>
          </p:cNvSpPr>
          <p:nvPr/>
        </p:nvSpPr>
        <p:spPr bwMode="auto">
          <a:xfrm>
            <a:off x="584200" y="2565400"/>
            <a:ext cx="134938" cy="7064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654300"/>
            <a:ext cx="139700" cy="138113"/>
            <a:chOff x="0" y="0"/>
            <a:chExt cx="336" cy="336"/>
          </a:xfrm>
        </p:grpSpPr>
        <p:sp>
          <p:nvSpPr>
            <p:cNvPr id="29288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288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0732" name="Rectangle 15"/>
          <p:cNvSpPr>
            <a:spLocks noChangeArrowheads="1"/>
          </p:cNvSpPr>
          <p:nvPr/>
        </p:nvSpPr>
        <p:spPr bwMode="auto">
          <a:xfrm>
            <a:off x="719138" y="2565400"/>
            <a:ext cx="8861425" cy="706438"/>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lstStyle/>
          <a:p>
            <a:pPr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文档编辑区是用来输入和编辑文字的区域，在Word 201</a:t>
            </a:r>
            <a:r>
              <a:rPr lang="en-US" altLang="zh-CN" sz="2000" dirty="0">
                <a:ea typeface="微软雅黑" panose="020B0503020204020204" pitchFamily="34" charset="-122"/>
              </a:rPr>
              <a:t>9</a:t>
            </a:r>
            <a:r>
              <a:rPr lang="zh-CN" altLang="en-US" sz="2000" dirty="0">
                <a:ea typeface="微软雅黑" panose="020B0503020204020204" pitchFamily="34" charset="-122"/>
              </a:rPr>
              <a:t>中，不断闪烁的插入点光标“ ｜”表示用户当前的编辑位置。</a:t>
            </a:r>
          </a:p>
        </p:txBody>
      </p:sp>
      <p:sp>
        <p:nvSpPr>
          <p:cNvPr id="30733" name="Rectangle 27"/>
          <p:cNvSpPr>
            <a:spLocks noChangeArrowheads="1"/>
          </p:cNvSpPr>
          <p:nvPr/>
        </p:nvSpPr>
        <p:spPr bwMode="auto">
          <a:xfrm>
            <a:off x="576263" y="3429000"/>
            <a:ext cx="133350" cy="30257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4"/>
          <p:cNvGrpSpPr/>
          <p:nvPr/>
        </p:nvGrpSpPr>
        <p:grpSpPr bwMode="auto">
          <a:xfrm>
            <a:off x="936625" y="3519488"/>
            <a:ext cx="136525" cy="138112"/>
            <a:chOff x="0" y="0"/>
            <a:chExt cx="336" cy="336"/>
          </a:xfrm>
        </p:grpSpPr>
        <p:sp>
          <p:nvSpPr>
            <p:cNvPr id="29287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287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0737" name="Rectangle 15"/>
          <p:cNvSpPr>
            <a:spLocks noChangeArrowheads="1"/>
          </p:cNvSpPr>
          <p:nvPr/>
        </p:nvSpPr>
        <p:spPr bwMode="auto">
          <a:xfrm>
            <a:off x="720725" y="3430588"/>
            <a:ext cx="8859838" cy="3024187"/>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要修改某个文本，就必须先移动插入点光标，具体操作方法如下：</a:t>
            </a:r>
          </a:p>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(1) 按键&lt;↑&gt;、&lt;↓&gt;、&lt;←&gt;、&lt;→&gt;，可分别将光标上、下、左、右移一个字符；</a:t>
            </a:r>
          </a:p>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(2) 按键&lt;PgUp&gt;、&lt;PgDn&gt;可分别将光标上移、下移一页；</a:t>
            </a:r>
          </a:p>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(3) 按键&lt;Home&gt;、&lt;End&gt;可分别将光标移至当前行首、行末；</a:t>
            </a:r>
          </a:p>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(4) 按键&lt;Ctrl&gt;&gt;+&lt;Home&gt;、&lt;Ctrl&gt;+&lt;End&gt;可分别将光标移至文件头和文件末尾；</a:t>
            </a:r>
          </a:p>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(5) 按键&lt;Ctrl&gt;+&lt;→&gt;、&lt;Ctrl&gt;+&lt;←&gt;、&lt;Ctrl&gt;+&lt;↑&gt;、&lt;Ctrl&gt;+&lt;↓&gt;可分别使光标右移、左移、上移、下移一个字或一个单词。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blinds(horizontal)">
                                      <p:cBhvr>
                                        <p:cTn id="7" dur="500"/>
                                        <p:tgtEl>
                                          <p:spTgt spid="3072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732"/>
                                        </p:tgtEl>
                                        <p:attrNameLst>
                                          <p:attrName>style.visibility</p:attrName>
                                        </p:attrNameLst>
                                      </p:cBhvr>
                                      <p:to>
                                        <p:strVal val="visible"/>
                                      </p:to>
                                    </p:set>
                                    <p:animEffect transition="in" filter="blinds(horizontal)">
                                      <p:cBhvr>
                                        <p:cTn id="13" dur="500"/>
                                        <p:tgtEl>
                                          <p:spTgt spid="307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0733"/>
                                        </p:tgtEl>
                                        <p:attrNameLst>
                                          <p:attrName>style.visibility</p:attrName>
                                        </p:attrNameLst>
                                      </p:cBhvr>
                                      <p:to>
                                        <p:strVal val="visible"/>
                                      </p:to>
                                    </p:set>
                                    <p:animEffect transition="in" filter="blinds(horizontal)">
                                      <p:cBhvr>
                                        <p:cTn id="18" dur="500"/>
                                        <p:tgtEl>
                                          <p:spTgt spid="3073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737"/>
                                        </p:tgtEl>
                                        <p:attrNameLst>
                                          <p:attrName>style.visibility</p:attrName>
                                        </p:attrNameLst>
                                      </p:cBhvr>
                                      <p:to>
                                        <p:strVal val="visible"/>
                                      </p:to>
                                    </p:set>
                                    <p:animEffect transition="in" filter="blinds(horizontal)">
                                      <p:cBhvr>
                                        <p:cTn id="24" dur="500"/>
                                        <p:tgtEl>
                                          <p:spTgt spid="30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ldLvl="0" animBg="1" autoUpdateAnimBg="0"/>
      <p:bldP spid="30732" grpId="0" bldLvl="0" animBg="1" autoUpdateAnimBg="0"/>
      <p:bldP spid="30733" grpId="0" bldLvl="0" animBg="1" autoUpdateAnimBg="0"/>
      <p:bldP spid="30737" grpId="0" bldLvl="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3890"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3891" name="AutoShape 6"/>
          <p:cNvSpPr>
            <a:spLocks noChangeArrowheads="1"/>
          </p:cNvSpPr>
          <p:nvPr/>
        </p:nvSpPr>
        <p:spPr bwMode="auto">
          <a:xfrm>
            <a:off x="1257300" y="1125538"/>
            <a:ext cx="2919413" cy="434975"/>
          </a:xfrm>
          <a:prstGeom prst="roundRect">
            <a:avLst>
              <a:gd name="adj" fmla="val 50000"/>
            </a:avLst>
          </a:prstGeom>
          <a:solidFill>
            <a:schemeClr val="bg1"/>
          </a:solidFill>
          <a:ln w="12700">
            <a:solidFill>
              <a:schemeClr val="accent2"/>
            </a:solidFill>
            <a:round/>
          </a:ln>
          <a:effectLst>
            <a:outerShdw dist="35921" dir="2700000" algn="ctr" rotWithShape="0">
              <a:schemeClr val="bg1"/>
            </a:outerShdw>
          </a:effectLst>
        </p:spPr>
        <p:txBody>
          <a:bodyPr wrap="none" anchor="ctr"/>
          <a:lstStyle/>
          <a:p>
            <a:pPr algn="ctr" latinLnBrk="1">
              <a:buClr>
                <a:srgbClr val="FF0000"/>
              </a:buClr>
              <a:buFont typeface="Wingdings" panose="05000000000000000000" pitchFamily="2" charset="2"/>
              <a:buNone/>
            </a:pPr>
            <a:r>
              <a:rPr lang="en-US" altLang="zh-CN" sz="1800" b="1">
                <a:solidFill>
                  <a:srgbClr val="FFFFFF"/>
                </a:solidFill>
                <a:latin typeface="Tahoma" panose="020B0604030504040204" pitchFamily="34" charset="0"/>
                <a:ea typeface="Gulim" pitchFamily="34" charset="-127"/>
              </a:rPr>
              <a:t>  1</a:t>
            </a:r>
            <a:endParaRPr lang="en-US" altLang="zh-CN" sz="1400" b="1">
              <a:solidFill>
                <a:srgbClr val="FFFFFF"/>
              </a:solidFill>
              <a:latin typeface="Tahoma" panose="020B0604030504040204" pitchFamily="34" charset="0"/>
              <a:ea typeface="Gulim" pitchFamily="34" charset="-127"/>
            </a:endParaRPr>
          </a:p>
        </p:txBody>
      </p:sp>
      <p:sp>
        <p:nvSpPr>
          <p:cNvPr id="293893"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3894" name="Text Box 19"/>
          <p:cNvSpPr txBox="1">
            <a:spLocks noChangeArrowheads="1"/>
          </p:cNvSpPr>
          <p:nvPr/>
        </p:nvSpPr>
        <p:spPr bwMode="auto">
          <a:xfrm>
            <a:off x="1677988" y="1174750"/>
            <a:ext cx="235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latinLnBrk="1" hangingPunct="1"/>
            <a:r>
              <a:rPr lang="en-US" altLang="zh-CN" sz="1600" b="1" dirty="0">
                <a:ea typeface="微软雅黑" panose="020B0503020204020204" pitchFamily="34" charset="-122"/>
              </a:rPr>
              <a:t>Word 2019</a:t>
            </a:r>
            <a:r>
              <a:rPr lang="zh-CN" altLang="en-US" sz="1600" b="1" dirty="0">
                <a:ea typeface="微软雅黑" panose="020B0503020204020204" pitchFamily="34" charset="-122"/>
              </a:rPr>
              <a:t>的工作窗口</a:t>
            </a:r>
          </a:p>
        </p:txBody>
      </p:sp>
      <p:sp>
        <p:nvSpPr>
          <p:cNvPr id="293895" name="AutoShape 36"/>
          <p:cNvSpPr>
            <a:spLocks noChangeArrowheads="1"/>
          </p:cNvSpPr>
          <p:nvPr/>
        </p:nvSpPr>
        <p:spPr bwMode="auto">
          <a:xfrm>
            <a:off x="717550" y="1700213"/>
            <a:ext cx="3460750" cy="576262"/>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标尺</a:t>
            </a:r>
          </a:p>
        </p:txBody>
      </p:sp>
      <p:sp>
        <p:nvSpPr>
          <p:cNvPr id="31752" name="Rectangle 27"/>
          <p:cNvSpPr>
            <a:spLocks noChangeArrowheads="1"/>
          </p:cNvSpPr>
          <p:nvPr/>
        </p:nvSpPr>
        <p:spPr bwMode="auto">
          <a:xfrm>
            <a:off x="584200" y="2420938"/>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509838"/>
            <a:ext cx="139700" cy="138112"/>
            <a:chOff x="0" y="0"/>
            <a:chExt cx="336" cy="336"/>
          </a:xfrm>
        </p:grpSpPr>
        <p:sp>
          <p:nvSpPr>
            <p:cNvPr id="29392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2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56" name="Rectangle 15"/>
          <p:cNvSpPr>
            <a:spLocks noChangeArrowheads="1"/>
          </p:cNvSpPr>
          <p:nvPr/>
        </p:nvSpPr>
        <p:spPr bwMode="auto">
          <a:xfrm>
            <a:off x="717550" y="2420938"/>
            <a:ext cx="8643938"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标尺包括水平标尺和垂直标尺两种，标尺上有刻度，用于对文本位置进行定位。</a:t>
            </a:r>
          </a:p>
        </p:txBody>
      </p:sp>
      <p:sp>
        <p:nvSpPr>
          <p:cNvPr id="31757" name="Rectangle 27"/>
          <p:cNvSpPr>
            <a:spLocks noChangeArrowheads="1"/>
          </p:cNvSpPr>
          <p:nvPr/>
        </p:nvSpPr>
        <p:spPr bwMode="auto">
          <a:xfrm>
            <a:off x="612775" y="3144838"/>
            <a:ext cx="136525" cy="40481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4"/>
          <p:cNvGrpSpPr/>
          <p:nvPr/>
        </p:nvGrpSpPr>
        <p:grpSpPr bwMode="auto">
          <a:xfrm>
            <a:off x="966788" y="3235325"/>
            <a:ext cx="139700" cy="138113"/>
            <a:chOff x="0" y="0"/>
            <a:chExt cx="336" cy="336"/>
          </a:xfrm>
        </p:grpSpPr>
        <p:sp>
          <p:nvSpPr>
            <p:cNvPr id="29392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2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61" name="Rectangle 15"/>
          <p:cNvSpPr>
            <a:spLocks noChangeArrowheads="1"/>
          </p:cNvSpPr>
          <p:nvPr/>
        </p:nvSpPr>
        <p:spPr bwMode="auto">
          <a:xfrm>
            <a:off x="746125" y="3144838"/>
            <a:ext cx="8643938" cy="404812"/>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利用标尺可以设置页边距、字符缩进和制表位。</a:t>
            </a:r>
          </a:p>
        </p:txBody>
      </p:sp>
      <p:sp>
        <p:nvSpPr>
          <p:cNvPr id="31762" name="Rectangle 27"/>
          <p:cNvSpPr>
            <a:spLocks noChangeArrowheads="1"/>
          </p:cNvSpPr>
          <p:nvPr/>
        </p:nvSpPr>
        <p:spPr bwMode="auto">
          <a:xfrm>
            <a:off x="584200" y="3649663"/>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4" name="Group 19"/>
          <p:cNvGrpSpPr/>
          <p:nvPr/>
        </p:nvGrpSpPr>
        <p:grpSpPr bwMode="auto">
          <a:xfrm>
            <a:off x="936625" y="3740150"/>
            <a:ext cx="139700" cy="138113"/>
            <a:chOff x="0" y="0"/>
            <a:chExt cx="336" cy="336"/>
          </a:xfrm>
        </p:grpSpPr>
        <p:sp>
          <p:nvSpPr>
            <p:cNvPr id="29392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2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66" name="Rectangle 15"/>
          <p:cNvSpPr>
            <a:spLocks noChangeArrowheads="1"/>
          </p:cNvSpPr>
          <p:nvPr/>
        </p:nvSpPr>
        <p:spPr bwMode="auto">
          <a:xfrm>
            <a:off x="717550" y="3649663"/>
            <a:ext cx="8642350"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标尺中部白色部份表示版面的实际宽度，两端浅蓝色的部分表示版面与页面四边的空白宽度</a:t>
            </a:r>
          </a:p>
        </p:txBody>
      </p:sp>
      <p:sp>
        <p:nvSpPr>
          <p:cNvPr id="31767" name="Rectangle 27"/>
          <p:cNvSpPr>
            <a:spLocks noChangeArrowheads="1"/>
          </p:cNvSpPr>
          <p:nvPr/>
        </p:nvSpPr>
        <p:spPr bwMode="auto">
          <a:xfrm>
            <a:off x="598488" y="4370388"/>
            <a:ext cx="134937"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5" name="Group 24"/>
          <p:cNvGrpSpPr/>
          <p:nvPr/>
        </p:nvGrpSpPr>
        <p:grpSpPr bwMode="auto">
          <a:xfrm>
            <a:off x="952500" y="4459288"/>
            <a:ext cx="139700" cy="138112"/>
            <a:chOff x="0" y="0"/>
            <a:chExt cx="336" cy="336"/>
          </a:xfrm>
        </p:grpSpPr>
        <p:sp>
          <p:nvSpPr>
            <p:cNvPr id="29391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2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71" name="Rectangle 15"/>
          <p:cNvSpPr>
            <a:spLocks noChangeArrowheads="1"/>
          </p:cNvSpPr>
          <p:nvPr/>
        </p:nvSpPr>
        <p:spPr bwMode="auto">
          <a:xfrm>
            <a:off x="731838" y="4370388"/>
            <a:ext cx="8643937" cy="403225"/>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在“显示”组中选中“标尺”复选框，将标尺显示在文档编辑区。</a:t>
            </a:r>
          </a:p>
        </p:txBody>
      </p:sp>
      <p:sp>
        <p:nvSpPr>
          <p:cNvPr id="293908" name="AutoShape 36"/>
          <p:cNvSpPr>
            <a:spLocks noChangeArrowheads="1"/>
          </p:cNvSpPr>
          <p:nvPr/>
        </p:nvSpPr>
        <p:spPr bwMode="auto">
          <a:xfrm>
            <a:off x="806450" y="5011738"/>
            <a:ext cx="3459163"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滚动条</a:t>
            </a:r>
          </a:p>
        </p:txBody>
      </p:sp>
      <p:sp>
        <p:nvSpPr>
          <p:cNvPr id="31773" name="Rectangle 27"/>
          <p:cNvSpPr>
            <a:spLocks noChangeArrowheads="1"/>
          </p:cNvSpPr>
          <p:nvPr/>
        </p:nvSpPr>
        <p:spPr bwMode="auto">
          <a:xfrm>
            <a:off x="673100" y="5730875"/>
            <a:ext cx="134938" cy="4048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6" name="Group 30"/>
          <p:cNvGrpSpPr/>
          <p:nvPr/>
        </p:nvGrpSpPr>
        <p:grpSpPr bwMode="auto">
          <a:xfrm>
            <a:off x="1025525" y="5821363"/>
            <a:ext cx="139700" cy="138112"/>
            <a:chOff x="0" y="0"/>
            <a:chExt cx="336" cy="336"/>
          </a:xfrm>
        </p:grpSpPr>
        <p:sp>
          <p:nvSpPr>
            <p:cNvPr id="29391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1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77" name="Rectangle 15"/>
          <p:cNvSpPr>
            <a:spLocks noChangeArrowheads="1"/>
          </p:cNvSpPr>
          <p:nvPr/>
        </p:nvSpPr>
        <p:spPr bwMode="auto">
          <a:xfrm>
            <a:off x="806450" y="5730875"/>
            <a:ext cx="8642350" cy="404813"/>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滚动条可以对文档进行定位，文档窗口有水平滚动条和垂直滚动条。</a:t>
            </a:r>
          </a:p>
        </p:txBody>
      </p:sp>
      <p:sp>
        <p:nvSpPr>
          <p:cNvPr id="31778" name="Rectangle 27"/>
          <p:cNvSpPr>
            <a:spLocks noChangeArrowheads="1"/>
          </p:cNvSpPr>
          <p:nvPr/>
        </p:nvSpPr>
        <p:spPr bwMode="auto">
          <a:xfrm>
            <a:off x="701675" y="6238875"/>
            <a:ext cx="134938"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7" name="Group 35"/>
          <p:cNvGrpSpPr/>
          <p:nvPr/>
        </p:nvGrpSpPr>
        <p:grpSpPr bwMode="auto">
          <a:xfrm>
            <a:off x="1055688" y="6327775"/>
            <a:ext cx="139700" cy="138113"/>
            <a:chOff x="0" y="0"/>
            <a:chExt cx="336" cy="336"/>
          </a:xfrm>
        </p:grpSpPr>
        <p:sp>
          <p:nvSpPr>
            <p:cNvPr id="29391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391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1782" name="Rectangle 15"/>
          <p:cNvSpPr>
            <a:spLocks noChangeArrowheads="1"/>
          </p:cNvSpPr>
          <p:nvPr/>
        </p:nvSpPr>
        <p:spPr bwMode="auto">
          <a:xfrm>
            <a:off x="835025" y="6238875"/>
            <a:ext cx="8643938" cy="403225"/>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单击滚动条两端的三角按钮或用鼠标拖动滚动条可使文档上下滚动。</a:t>
            </a:r>
            <a:endParaRPr lang="zh-CN" altLang="en-US">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blinds(horizontal)">
                                      <p:cBhvr>
                                        <p:cTn id="7" dur="500"/>
                                        <p:tgtEl>
                                          <p:spTgt spid="3175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1756"/>
                                        </p:tgtEl>
                                        <p:attrNameLst>
                                          <p:attrName>style.visibility</p:attrName>
                                        </p:attrNameLst>
                                      </p:cBhvr>
                                      <p:to>
                                        <p:strVal val="visible"/>
                                      </p:to>
                                    </p:set>
                                    <p:animEffect transition="in" filter="blinds(horizontal)">
                                      <p:cBhvr>
                                        <p:cTn id="13" dur="500"/>
                                        <p:tgtEl>
                                          <p:spTgt spid="3175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1757"/>
                                        </p:tgtEl>
                                        <p:attrNameLst>
                                          <p:attrName>style.visibility</p:attrName>
                                        </p:attrNameLst>
                                      </p:cBhvr>
                                      <p:to>
                                        <p:strVal val="visible"/>
                                      </p:to>
                                    </p:set>
                                    <p:animEffect transition="in" filter="blinds(horizontal)">
                                      <p:cBhvr>
                                        <p:cTn id="18" dur="500"/>
                                        <p:tgtEl>
                                          <p:spTgt spid="31757"/>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1761"/>
                                        </p:tgtEl>
                                        <p:attrNameLst>
                                          <p:attrName>style.visibility</p:attrName>
                                        </p:attrNameLst>
                                      </p:cBhvr>
                                      <p:to>
                                        <p:strVal val="visible"/>
                                      </p:to>
                                    </p:set>
                                    <p:animEffect transition="in" filter="blinds(horizontal)">
                                      <p:cBhvr>
                                        <p:cTn id="24" dur="500"/>
                                        <p:tgtEl>
                                          <p:spTgt spid="3176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1762"/>
                                        </p:tgtEl>
                                        <p:attrNameLst>
                                          <p:attrName>style.visibility</p:attrName>
                                        </p:attrNameLst>
                                      </p:cBhvr>
                                      <p:to>
                                        <p:strVal val="visible"/>
                                      </p:to>
                                    </p:set>
                                    <p:animEffect transition="in" filter="blinds(horizontal)">
                                      <p:cBhvr>
                                        <p:cTn id="29" dur="500"/>
                                        <p:tgtEl>
                                          <p:spTgt spid="31762"/>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1766"/>
                                        </p:tgtEl>
                                        <p:attrNameLst>
                                          <p:attrName>style.visibility</p:attrName>
                                        </p:attrNameLst>
                                      </p:cBhvr>
                                      <p:to>
                                        <p:strVal val="visible"/>
                                      </p:to>
                                    </p:set>
                                    <p:animEffect transition="in" filter="blinds(horizontal)">
                                      <p:cBhvr>
                                        <p:cTn id="35" dur="500"/>
                                        <p:tgtEl>
                                          <p:spTgt spid="3176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767"/>
                                        </p:tgtEl>
                                        <p:attrNameLst>
                                          <p:attrName>style.visibility</p:attrName>
                                        </p:attrNameLst>
                                      </p:cBhvr>
                                      <p:to>
                                        <p:strVal val="visible"/>
                                      </p:to>
                                    </p:set>
                                    <p:animEffect transition="in" filter="blinds(horizontal)">
                                      <p:cBhvr>
                                        <p:cTn id="40" dur="500"/>
                                        <p:tgtEl>
                                          <p:spTgt spid="31767"/>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1771"/>
                                        </p:tgtEl>
                                        <p:attrNameLst>
                                          <p:attrName>style.visibility</p:attrName>
                                        </p:attrNameLst>
                                      </p:cBhvr>
                                      <p:to>
                                        <p:strVal val="visible"/>
                                      </p:to>
                                    </p:set>
                                    <p:animEffect transition="in" filter="blinds(horizontal)">
                                      <p:cBhvr>
                                        <p:cTn id="46" dur="500"/>
                                        <p:tgtEl>
                                          <p:spTgt spid="3177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1773"/>
                                        </p:tgtEl>
                                        <p:attrNameLst>
                                          <p:attrName>style.visibility</p:attrName>
                                        </p:attrNameLst>
                                      </p:cBhvr>
                                      <p:to>
                                        <p:strVal val="visible"/>
                                      </p:to>
                                    </p:set>
                                    <p:animEffect transition="in" filter="blinds(horizontal)">
                                      <p:cBhvr>
                                        <p:cTn id="51" dur="500"/>
                                        <p:tgtEl>
                                          <p:spTgt spid="31773"/>
                                        </p:tgtEl>
                                      </p:cBhvr>
                                    </p:animEffect>
                                  </p:childTnLst>
                                </p:cTn>
                              </p:par>
                              <p:par>
                                <p:cTn id="52" presetID="3" presetClass="entr" presetSubtype="1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linds(horizontal)">
                                      <p:cBhvr>
                                        <p:cTn id="54" dur="500"/>
                                        <p:tgtEl>
                                          <p:spTgt spid="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1777"/>
                                        </p:tgtEl>
                                        <p:attrNameLst>
                                          <p:attrName>style.visibility</p:attrName>
                                        </p:attrNameLst>
                                      </p:cBhvr>
                                      <p:to>
                                        <p:strVal val="visible"/>
                                      </p:to>
                                    </p:set>
                                    <p:animEffect transition="in" filter="blinds(horizontal)">
                                      <p:cBhvr>
                                        <p:cTn id="57" dur="500"/>
                                        <p:tgtEl>
                                          <p:spTgt spid="3177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1778"/>
                                        </p:tgtEl>
                                        <p:attrNameLst>
                                          <p:attrName>style.visibility</p:attrName>
                                        </p:attrNameLst>
                                      </p:cBhvr>
                                      <p:to>
                                        <p:strVal val="visible"/>
                                      </p:to>
                                    </p:set>
                                    <p:animEffect transition="in" filter="blinds(horizontal)">
                                      <p:cBhvr>
                                        <p:cTn id="62" dur="500"/>
                                        <p:tgtEl>
                                          <p:spTgt spid="31778"/>
                                        </p:tgtEl>
                                      </p:cBhvr>
                                    </p:animEffect>
                                  </p:childTnLst>
                                </p:cTn>
                              </p:par>
                              <p:par>
                                <p:cTn id="63" presetID="3" presetClass="entr" presetSubtype="1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blinds(horizontal)">
                                      <p:cBhvr>
                                        <p:cTn id="65" dur="500"/>
                                        <p:tgtEl>
                                          <p:spTgt spid="7"/>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1782"/>
                                        </p:tgtEl>
                                        <p:attrNameLst>
                                          <p:attrName>style.visibility</p:attrName>
                                        </p:attrNameLst>
                                      </p:cBhvr>
                                      <p:to>
                                        <p:strVal val="visible"/>
                                      </p:to>
                                    </p:set>
                                    <p:animEffect transition="in" filter="blinds(horizontal)">
                                      <p:cBhvr>
                                        <p:cTn id="68" dur="500"/>
                                        <p:tgtEl>
                                          <p:spTgt spid="31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2" grpId="0" bldLvl="0" animBg="1" autoUpdateAnimBg="0"/>
      <p:bldP spid="31756" grpId="0" bldLvl="0" animBg="1" autoUpdateAnimBg="0"/>
      <p:bldP spid="31757" grpId="0" bldLvl="0" animBg="1" autoUpdateAnimBg="0"/>
      <p:bldP spid="31761" grpId="0" bldLvl="0" animBg="1" autoUpdateAnimBg="0"/>
      <p:bldP spid="31762" grpId="0" bldLvl="0" animBg="1" autoUpdateAnimBg="0"/>
      <p:bldP spid="31766" grpId="0" bldLvl="0" animBg="1" autoUpdateAnimBg="0"/>
      <p:bldP spid="31767" grpId="0" bldLvl="0" animBg="1" autoUpdateAnimBg="0"/>
      <p:bldP spid="31771" grpId="0" bldLvl="0" animBg="1" autoUpdateAnimBg="0"/>
      <p:bldP spid="31773" grpId="0" bldLvl="0" animBg="1" autoUpdateAnimBg="0"/>
      <p:bldP spid="31777" grpId="0" bldLvl="0" animBg="1" autoUpdateAnimBg="0"/>
      <p:bldP spid="31778" grpId="0" bldLvl="0" animBg="1" autoUpdateAnimBg="0"/>
      <p:bldP spid="31782" grpId="0" bldLvl="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4914"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4915" name="AutoShape 6"/>
          <p:cNvSpPr>
            <a:spLocks noChangeArrowheads="1"/>
          </p:cNvSpPr>
          <p:nvPr/>
        </p:nvSpPr>
        <p:spPr bwMode="auto">
          <a:xfrm>
            <a:off x="1257300" y="1125538"/>
            <a:ext cx="2919413" cy="434975"/>
          </a:xfrm>
          <a:prstGeom prst="roundRect">
            <a:avLst>
              <a:gd name="adj" fmla="val 50000"/>
            </a:avLst>
          </a:prstGeom>
          <a:solidFill>
            <a:schemeClr val="bg1"/>
          </a:solidFill>
          <a:ln w="12700">
            <a:solidFill>
              <a:schemeClr val="accent2"/>
            </a:solidFill>
            <a:round/>
          </a:ln>
          <a:effectLst>
            <a:outerShdw dist="35921" dir="2700000" algn="ctr" rotWithShape="0">
              <a:schemeClr val="bg1"/>
            </a:outerShdw>
          </a:effectLst>
        </p:spPr>
        <p:txBody>
          <a:bodyPr wrap="none" anchor="ctr"/>
          <a:lstStyle/>
          <a:p>
            <a:pPr algn="ctr" latinLnBrk="1">
              <a:buClr>
                <a:srgbClr val="FF0000"/>
              </a:buClr>
              <a:buFont typeface="Wingdings" panose="05000000000000000000" pitchFamily="2" charset="2"/>
              <a:buNone/>
            </a:pPr>
            <a:r>
              <a:rPr lang="en-US" altLang="zh-CN" sz="1800" b="1">
                <a:solidFill>
                  <a:srgbClr val="FFFFFF"/>
                </a:solidFill>
                <a:latin typeface="Tahoma" panose="020B0604030504040204" pitchFamily="34" charset="0"/>
                <a:ea typeface="Gulim" pitchFamily="34" charset="-127"/>
              </a:rPr>
              <a:t>  1</a:t>
            </a:r>
            <a:endParaRPr lang="en-US" altLang="zh-CN" sz="1400" b="1">
              <a:solidFill>
                <a:srgbClr val="FFFFFF"/>
              </a:solidFill>
              <a:latin typeface="Tahoma" panose="020B0604030504040204" pitchFamily="34" charset="0"/>
              <a:ea typeface="Gulim" pitchFamily="34" charset="-127"/>
            </a:endParaRPr>
          </a:p>
        </p:txBody>
      </p:sp>
      <p:sp>
        <p:nvSpPr>
          <p:cNvPr id="294917"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4918" name="Text Box 19"/>
          <p:cNvSpPr txBox="1">
            <a:spLocks noChangeArrowheads="1"/>
          </p:cNvSpPr>
          <p:nvPr/>
        </p:nvSpPr>
        <p:spPr bwMode="auto">
          <a:xfrm>
            <a:off x="1677988" y="1174750"/>
            <a:ext cx="235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Gulim" pitchFamily="34" charset="-127"/>
                <a:ea typeface="宋体" panose="02010600030101010101" pitchFamily="2" charset="-122"/>
              </a:defRPr>
            </a:lvl1pPr>
            <a:lvl2pPr marL="742950" indent="-285750" eaLnBrk="0" hangingPunct="0">
              <a:defRPr sz="1000">
                <a:solidFill>
                  <a:schemeClr val="tx1"/>
                </a:solidFill>
                <a:latin typeface="Gulim" pitchFamily="34" charset="-127"/>
                <a:ea typeface="宋体" panose="02010600030101010101" pitchFamily="2" charset="-122"/>
              </a:defRPr>
            </a:lvl2pPr>
            <a:lvl3pPr marL="1143000" indent="-228600" eaLnBrk="0" hangingPunct="0">
              <a:defRPr sz="1000">
                <a:solidFill>
                  <a:schemeClr val="tx1"/>
                </a:solidFill>
                <a:latin typeface="Gulim" pitchFamily="34" charset="-127"/>
                <a:ea typeface="宋体" panose="02010600030101010101" pitchFamily="2" charset="-122"/>
              </a:defRPr>
            </a:lvl3pPr>
            <a:lvl4pPr marL="1600200" indent="-228600" eaLnBrk="0" hangingPunct="0">
              <a:defRPr sz="1000">
                <a:solidFill>
                  <a:schemeClr val="tx1"/>
                </a:solidFill>
                <a:latin typeface="Gulim" pitchFamily="34" charset="-127"/>
                <a:ea typeface="宋体" panose="02010600030101010101" pitchFamily="2" charset="-122"/>
              </a:defRPr>
            </a:lvl4pPr>
            <a:lvl5pPr marL="2057400" indent="-228600" eaLnBrk="0" hangingPunct="0">
              <a:defRPr sz="1000">
                <a:solidFill>
                  <a:schemeClr val="tx1"/>
                </a:solidFill>
                <a:latin typeface="Gulim" pitchFamily="34" charset="-127"/>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Gulim" pitchFamily="34" charset="-127"/>
                <a:ea typeface="宋体" panose="02010600030101010101" pitchFamily="2" charset="-122"/>
              </a:defRPr>
            </a:lvl9pPr>
          </a:lstStyle>
          <a:p>
            <a:pPr eaLnBrk="1" latinLnBrk="1" hangingPunct="1"/>
            <a:r>
              <a:rPr lang="en-US" altLang="zh-CN" sz="1600" b="1" dirty="0">
                <a:ea typeface="微软雅黑" panose="020B0503020204020204" pitchFamily="34" charset="-122"/>
              </a:rPr>
              <a:t>Word 2019</a:t>
            </a:r>
            <a:r>
              <a:rPr lang="zh-CN" altLang="en-US" sz="1600" b="1" dirty="0">
                <a:ea typeface="微软雅黑" panose="020B0503020204020204" pitchFamily="34" charset="-122"/>
              </a:rPr>
              <a:t>的工作窗口</a:t>
            </a:r>
          </a:p>
        </p:txBody>
      </p:sp>
      <p:sp>
        <p:nvSpPr>
          <p:cNvPr id="294919" name="AutoShape 36"/>
          <p:cNvSpPr>
            <a:spLocks noChangeArrowheads="1"/>
          </p:cNvSpPr>
          <p:nvPr/>
        </p:nvSpPr>
        <p:spPr bwMode="auto">
          <a:xfrm>
            <a:off x="658813" y="1844675"/>
            <a:ext cx="3460750" cy="576263"/>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状态栏</a:t>
            </a:r>
          </a:p>
        </p:txBody>
      </p:sp>
      <p:sp>
        <p:nvSpPr>
          <p:cNvPr id="32776" name="Rectangle 27"/>
          <p:cNvSpPr>
            <a:spLocks noChangeArrowheads="1"/>
          </p:cNvSpPr>
          <p:nvPr/>
        </p:nvSpPr>
        <p:spPr bwMode="auto">
          <a:xfrm>
            <a:off x="584200" y="2420938"/>
            <a:ext cx="134938"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509838"/>
            <a:ext cx="139700" cy="138112"/>
            <a:chOff x="0" y="0"/>
            <a:chExt cx="336" cy="336"/>
          </a:xfrm>
        </p:grpSpPr>
        <p:sp>
          <p:nvSpPr>
            <p:cNvPr id="29492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493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2780" name="Rectangle 15"/>
          <p:cNvSpPr>
            <a:spLocks noChangeArrowheads="1"/>
          </p:cNvSpPr>
          <p:nvPr/>
        </p:nvSpPr>
        <p:spPr bwMode="auto">
          <a:xfrm>
            <a:off x="717550" y="2420938"/>
            <a:ext cx="8643938" cy="379591"/>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状态栏位于窗口左下角，用于显示文档页数、字数及校对信息等</a:t>
            </a:r>
          </a:p>
        </p:txBody>
      </p:sp>
      <p:sp>
        <p:nvSpPr>
          <p:cNvPr id="294923" name="AutoShape 36"/>
          <p:cNvSpPr>
            <a:spLocks noChangeArrowheads="1"/>
          </p:cNvSpPr>
          <p:nvPr/>
        </p:nvSpPr>
        <p:spPr bwMode="auto">
          <a:xfrm>
            <a:off x="720725" y="2997200"/>
            <a:ext cx="346075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视图栏和视图显示比滑块</a:t>
            </a:r>
          </a:p>
        </p:txBody>
      </p:sp>
      <p:sp>
        <p:nvSpPr>
          <p:cNvPr id="32782" name="Rectangle 27"/>
          <p:cNvSpPr>
            <a:spLocks noChangeArrowheads="1"/>
          </p:cNvSpPr>
          <p:nvPr/>
        </p:nvSpPr>
        <p:spPr bwMode="auto">
          <a:xfrm>
            <a:off x="587375" y="3717925"/>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5"/>
          <p:cNvGrpSpPr/>
          <p:nvPr/>
        </p:nvGrpSpPr>
        <p:grpSpPr bwMode="auto">
          <a:xfrm>
            <a:off x="939800" y="3806825"/>
            <a:ext cx="139700" cy="138113"/>
            <a:chOff x="0" y="0"/>
            <a:chExt cx="336" cy="336"/>
          </a:xfrm>
        </p:grpSpPr>
        <p:sp>
          <p:nvSpPr>
            <p:cNvPr id="29492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492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2786" name="Rectangle 15"/>
          <p:cNvSpPr>
            <a:spLocks noChangeArrowheads="1"/>
          </p:cNvSpPr>
          <p:nvPr/>
        </p:nvSpPr>
        <p:spPr bwMode="auto">
          <a:xfrm>
            <a:off x="719138" y="3717925"/>
            <a:ext cx="8643937"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视图栏和视图显示比滑块位于窗口右下角，用于切换视图的显示方式以及调整视图的显示比例。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6"/>
                                        </p:tgtEl>
                                        <p:attrNameLst>
                                          <p:attrName>style.visibility</p:attrName>
                                        </p:attrNameLst>
                                      </p:cBhvr>
                                      <p:to>
                                        <p:strVal val="visible"/>
                                      </p:to>
                                    </p:set>
                                    <p:animEffect transition="in" filter="blinds(horizontal)">
                                      <p:cBhvr>
                                        <p:cTn id="7" dur="500"/>
                                        <p:tgtEl>
                                          <p:spTgt spid="3277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780"/>
                                        </p:tgtEl>
                                        <p:attrNameLst>
                                          <p:attrName>style.visibility</p:attrName>
                                        </p:attrNameLst>
                                      </p:cBhvr>
                                      <p:to>
                                        <p:strVal val="visible"/>
                                      </p:to>
                                    </p:set>
                                    <p:animEffect transition="in" filter="blinds(horizontal)">
                                      <p:cBhvr>
                                        <p:cTn id="13" dur="500"/>
                                        <p:tgtEl>
                                          <p:spTgt spid="3278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2782"/>
                                        </p:tgtEl>
                                        <p:attrNameLst>
                                          <p:attrName>style.visibility</p:attrName>
                                        </p:attrNameLst>
                                      </p:cBhvr>
                                      <p:to>
                                        <p:strVal val="visible"/>
                                      </p:to>
                                    </p:set>
                                    <p:animEffect transition="in" filter="blinds(horizontal)">
                                      <p:cBhvr>
                                        <p:cTn id="18" dur="500"/>
                                        <p:tgtEl>
                                          <p:spTgt spid="32782"/>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2786"/>
                                        </p:tgtEl>
                                        <p:attrNameLst>
                                          <p:attrName>style.visibility</p:attrName>
                                        </p:attrNameLst>
                                      </p:cBhvr>
                                      <p:to>
                                        <p:strVal val="visible"/>
                                      </p:to>
                                    </p:set>
                                    <p:animEffect transition="in" filter="blinds(horizontal)">
                                      <p:cBhvr>
                                        <p:cTn id="24" dur="500"/>
                                        <p:tgtEl>
                                          <p:spTgt spid="32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bldLvl="0" animBg="1" autoUpdateAnimBg="0"/>
      <p:bldP spid="32780" grpId="0" bldLvl="0" animBg="1" autoUpdateAnimBg="0"/>
      <p:bldP spid="32782" grpId="0" bldLvl="0" animBg="1" autoUpdateAnimBg="0"/>
      <p:bldP spid="32786" grpId="0" bldLvl="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5938"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5941"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5943" name="AutoShape 36"/>
          <p:cNvSpPr>
            <a:spLocks noChangeArrowheads="1"/>
          </p:cNvSpPr>
          <p:nvPr/>
        </p:nvSpPr>
        <p:spPr bwMode="auto">
          <a:xfrm>
            <a:off x="736600" y="477044"/>
            <a:ext cx="3460750" cy="576262"/>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dirty="0">
                <a:latin typeface="Times New Roman" panose="02020603050405020304" pitchFamily="18" charset="0"/>
                <a:ea typeface="楷体" panose="02010609060101010101" pitchFamily="49" charset="-122"/>
                <a:cs typeface="Times New Roman" panose="02020603050405020304" pitchFamily="18" charset="0"/>
              </a:rPr>
              <a:t>Word 201</a:t>
            </a:r>
            <a:r>
              <a:rPr lang="en-US" altLang="zh-TW" sz="2400" dirty="0">
                <a:latin typeface="Times New Roman" panose="02020603050405020304" pitchFamily="18" charset="0"/>
                <a:ea typeface="楷体" panose="02010609060101010101" pitchFamily="49" charset="-122"/>
                <a:cs typeface="Times New Roman" panose="02020603050405020304" pitchFamily="18" charset="0"/>
              </a:rPr>
              <a:t>9</a:t>
            </a:r>
            <a:r>
              <a:rPr lang="zh-TW" altLang="en-US" sz="2400" dirty="0">
                <a:latin typeface="Times New Roman" panose="02020603050405020304" pitchFamily="18" charset="0"/>
                <a:ea typeface="楷体" panose="02010609060101010101" pitchFamily="49" charset="-122"/>
                <a:cs typeface="Times New Roman" panose="02020603050405020304" pitchFamily="18" charset="0"/>
              </a:rPr>
              <a:t>的视图方式</a:t>
            </a:r>
          </a:p>
        </p:txBody>
      </p:sp>
      <p:sp>
        <p:nvSpPr>
          <p:cNvPr id="33800" name="Rectangle 27"/>
          <p:cNvSpPr>
            <a:spLocks noChangeArrowheads="1"/>
          </p:cNvSpPr>
          <p:nvPr/>
        </p:nvSpPr>
        <p:spPr bwMode="auto">
          <a:xfrm>
            <a:off x="570579" y="1536913"/>
            <a:ext cx="136525" cy="11350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438400"/>
            <a:ext cx="139700" cy="138113"/>
            <a:chOff x="0" y="0"/>
            <a:chExt cx="336" cy="336"/>
          </a:xfrm>
        </p:grpSpPr>
        <p:sp>
          <p:nvSpPr>
            <p:cNvPr id="29596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596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3804" name="Rectangle 15"/>
          <p:cNvSpPr>
            <a:spLocks noChangeArrowheads="1"/>
          </p:cNvSpPr>
          <p:nvPr/>
        </p:nvSpPr>
        <p:spPr bwMode="auto">
          <a:xfrm>
            <a:off x="738632" y="1546225"/>
            <a:ext cx="8643938" cy="1135063"/>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页面视图：按照文档的打印效果显示文档，具有“所见即所得”的效果，在页面视图中，可以直接看到文档的外观、图形、文字、页眉、页脚等在页面的位置，这样，在屏幕上就可以看到文档打印在纸上的样子，常用于对文本、段落、版面或者文档的外观进行修改。</a:t>
            </a:r>
          </a:p>
        </p:txBody>
      </p:sp>
      <p:sp>
        <p:nvSpPr>
          <p:cNvPr id="33805" name="Rectangle 27"/>
          <p:cNvSpPr>
            <a:spLocks noChangeArrowheads="1"/>
          </p:cNvSpPr>
          <p:nvPr/>
        </p:nvSpPr>
        <p:spPr bwMode="auto">
          <a:xfrm>
            <a:off x="565930" y="3106524"/>
            <a:ext cx="134937"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4"/>
          <p:cNvGrpSpPr/>
          <p:nvPr/>
        </p:nvGrpSpPr>
        <p:grpSpPr bwMode="auto">
          <a:xfrm>
            <a:off x="938213" y="3663950"/>
            <a:ext cx="139700" cy="138113"/>
            <a:chOff x="0" y="0"/>
            <a:chExt cx="336" cy="336"/>
          </a:xfrm>
        </p:grpSpPr>
        <p:sp>
          <p:nvSpPr>
            <p:cNvPr id="29596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596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3809" name="Rectangle 15"/>
          <p:cNvSpPr>
            <a:spLocks noChangeArrowheads="1"/>
          </p:cNvSpPr>
          <p:nvPr/>
        </p:nvSpPr>
        <p:spPr bwMode="auto">
          <a:xfrm>
            <a:off x="707104" y="3125966"/>
            <a:ext cx="8643938"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阅读版式视图：适合用户查阅文档，用模拟书本阅读的方式让人感觉在翻阅书籍。</a:t>
            </a:r>
          </a:p>
        </p:txBody>
      </p:sp>
      <p:sp>
        <p:nvSpPr>
          <p:cNvPr id="33810" name="Rectangle 27"/>
          <p:cNvSpPr>
            <a:spLocks noChangeArrowheads="1"/>
          </p:cNvSpPr>
          <p:nvPr/>
        </p:nvSpPr>
        <p:spPr bwMode="auto">
          <a:xfrm>
            <a:off x="570579" y="4059238"/>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4" name="Group 19"/>
          <p:cNvGrpSpPr/>
          <p:nvPr/>
        </p:nvGrpSpPr>
        <p:grpSpPr bwMode="auto">
          <a:xfrm>
            <a:off x="996950" y="4383088"/>
            <a:ext cx="139700" cy="138112"/>
            <a:chOff x="0" y="0"/>
            <a:chExt cx="336" cy="336"/>
          </a:xfrm>
        </p:grpSpPr>
        <p:sp>
          <p:nvSpPr>
            <p:cNvPr id="29596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596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3814" name="Rectangle 15"/>
          <p:cNvSpPr>
            <a:spLocks noChangeArrowheads="1"/>
          </p:cNvSpPr>
          <p:nvPr/>
        </p:nvSpPr>
        <p:spPr bwMode="auto">
          <a:xfrm>
            <a:off x="711994" y="4062851"/>
            <a:ext cx="8643937"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大纲视图：用于显示、修改或创建文档的大纲，它将所有的标题分级显示出来，层次分明，特别适合多层次文档，使得查看文档的结构变得很容易。</a:t>
            </a:r>
          </a:p>
        </p:txBody>
      </p:sp>
      <p:sp>
        <p:nvSpPr>
          <p:cNvPr id="33815" name="Rectangle 27"/>
          <p:cNvSpPr>
            <a:spLocks noChangeArrowheads="1"/>
          </p:cNvSpPr>
          <p:nvPr/>
        </p:nvSpPr>
        <p:spPr bwMode="auto">
          <a:xfrm>
            <a:off x="592561" y="4944844"/>
            <a:ext cx="136525"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5" name="Group 24"/>
          <p:cNvGrpSpPr/>
          <p:nvPr/>
        </p:nvGrpSpPr>
        <p:grpSpPr bwMode="auto">
          <a:xfrm>
            <a:off x="952500" y="5175250"/>
            <a:ext cx="139700" cy="139700"/>
            <a:chOff x="0" y="0"/>
            <a:chExt cx="336" cy="336"/>
          </a:xfrm>
        </p:grpSpPr>
        <p:sp>
          <p:nvSpPr>
            <p:cNvPr id="29596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596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3819" name="Rectangle 15"/>
          <p:cNvSpPr>
            <a:spLocks noChangeArrowheads="1"/>
          </p:cNvSpPr>
          <p:nvPr/>
        </p:nvSpPr>
        <p:spPr bwMode="auto">
          <a:xfrm>
            <a:off x="727129" y="4971339"/>
            <a:ext cx="8643937" cy="379591"/>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Web版式视图：以网页的形式来显示文档中内容</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820" name="Rectangle 27"/>
          <p:cNvSpPr>
            <a:spLocks noChangeArrowheads="1"/>
          </p:cNvSpPr>
          <p:nvPr/>
        </p:nvSpPr>
        <p:spPr bwMode="auto">
          <a:xfrm>
            <a:off x="600075" y="5589588"/>
            <a:ext cx="136525" cy="8921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6" name="Group 29"/>
          <p:cNvGrpSpPr/>
          <p:nvPr/>
        </p:nvGrpSpPr>
        <p:grpSpPr bwMode="auto">
          <a:xfrm>
            <a:off x="942975" y="5695950"/>
            <a:ext cx="139700" cy="138113"/>
            <a:chOff x="0" y="0"/>
            <a:chExt cx="336" cy="336"/>
          </a:xfrm>
        </p:grpSpPr>
        <p:sp>
          <p:nvSpPr>
            <p:cNvPr id="29595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596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3824" name="Rectangle 15"/>
          <p:cNvSpPr>
            <a:spLocks noChangeArrowheads="1"/>
          </p:cNvSpPr>
          <p:nvPr/>
        </p:nvSpPr>
        <p:spPr bwMode="auto">
          <a:xfrm>
            <a:off x="731838" y="5589588"/>
            <a:ext cx="8643937" cy="892175"/>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草稿视图：草稿视图类似之前的Word 中的普通视图，该图只显示了字体、字号、字形、段落及行间距等最基本的格式，但是将页面的布局简化，适合于快速键入或编辑文字并编排文字的格式。</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animEffect transition="in" filter="blinds(horizontal)">
                                      <p:cBhvr>
                                        <p:cTn id="7" dur="500"/>
                                        <p:tgtEl>
                                          <p:spTgt spid="3380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blinds(horizontal)">
                                      <p:cBhvr>
                                        <p:cTn id="13" dur="500"/>
                                        <p:tgtEl>
                                          <p:spTgt spid="3380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805"/>
                                        </p:tgtEl>
                                        <p:attrNameLst>
                                          <p:attrName>style.visibility</p:attrName>
                                        </p:attrNameLst>
                                      </p:cBhvr>
                                      <p:to>
                                        <p:strVal val="visible"/>
                                      </p:to>
                                    </p:set>
                                    <p:animEffect transition="in" filter="blinds(horizontal)">
                                      <p:cBhvr>
                                        <p:cTn id="18" dur="500"/>
                                        <p:tgtEl>
                                          <p:spTgt spid="3380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809"/>
                                        </p:tgtEl>
                                        <p:attrNameLst>
                                          <p:attrName>style.visibility</p:attrName>
                                        </p:attrNameLst>
                                      </p:cBhvr>
                                      <p:to>
                                        <p:strVal val="visible"/>
                                      </p:to>
                                    </p:set>
                                    <p:animEffect transition="in" filter="blinds(horizontal)">
                                      <p:cBhvr>
                                        <p:cTn id="24" dur="500"/>
                                        <p:tgtEl>
                                          <p:spTgt spid="3380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3810"/>
                                        </p:tgtEl>
                                        <p:attrNameLst>
                                          <p:attrName>style.visibility</p:attrName>
                                        </p:attrNameLst>
                                      </p:cBhvr>
                                      <p:to>
                                        <p:strVal val="visible"/>
                                      </p:to>
                                    </p:set>
                                    <p:animEffect transition="in" filter="blinds(horizontal)">
                                      <p:cBhvr>
                                        <p:cTn id="29" dur="500"/>
                                        <p:tgtEl>
                                          <p:spTgt spid="33810"/>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3814"/>
                                        </p:tgtEl>
                                        <p:attrNameLst>
                                          <p:attrName>style.visibility</p:attrName>
                                        </p:attrNameLst>
                                      </p:cBhvr>
                                      <p:to>
                                        <p:strVal val="visible"/>
                                      </p:to>
                                    </p:set>
                                    <p:animEffect transition="in" filter="blinds(horizontal)">
                                      <p:cBhvr>
                                        <p:cTn id="35" dur="500"/>
                                        <p:tgtEl>
                                          <p:spTgt spid="338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3815"/>
                                        </p:tgtEl>
                                        <p:attrNameLst>
                                          <p:attrName>style.visibility</p:attrName>
                                        </p:attrNameLst>
                                      </p:cBhvr>
                                      <p:to>
                                        <p:strVal val="visible"/>
                                      </p:to>
                                    </p:set>
                                    <p:animEffect transition="in" filter="blinds(horizontal)">
                                      <p:cBhvr>
                                        <p:cTn id="40" dur="500"/>
                                        <p:tgtEl>
                                          <p:spTgt spid="33815"/>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3819"/>
                                        </p:tgtEl>
                                        <p:attrNameLst>
                                          <p:attrName>style.visibility</p:attrName>
                                        </p:attrNameLst>
                                      </p:cBhvr>
                                      <p:to>
                                        <p:strVal val="visible"/>
                                      </p:to>
                                    </p:set>
                                    <p:animEffect transition="in" filter="blinds(horizontal)">
                                      <p:cBhvr>
                                        <p:cTn id="46" dur="500"/>
                                        <p:tgtEl>
                                          <p:spTgt spid="3381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3820"/>
                                        </p:tgtEl>
                                        <p:attrNameLst>
                                          <p:attrName>style.visibility</p:attrName>
                                        </p:attrNameLst>
                                      </p:cBhvr>
                                      <p:to>
                                        <p:strVal val="visible"/>
                                      </p:to>
                                    </p:set>
                                    <p:animEffect transition="in" filter="blinds(horizontal)">
                                      <p:cBhvr>
                                        <p:cTn id="51" dur="500"/>
                                        <p:tgtEl>
                                          <p:spTgt spid="33820"/>
                                        </p:tgtEl>
                                      </p:cBhvr>
                                    </p:animEffect>
                                  </p:childTnLst>
                                </p:cTn>
                              </p:par>
                              <p:par>
                                <p:cTn id="52" presetID="3" presetClass="entr" presetSubtype="1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linds(horizontal)">
                                      <p:cBhvr>
                                        <p:cTn id="54" dur="500"/>
                                        <p:tgtEl>
                                          <p:spTgt spid="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3824"/>
                                        </p:tgtEl>
                                        <p:attrNameLst>
                                          <p:attrName>style.visibility</p:attrName>
                                        </p:attrNameLst>
                                      </p:cBhvr>
                                      <p:to>
                                        <p:strVal val="visible"/>
                                      </p:to>
                                    </p:set>
                                    <p:animEffect transition="in" filter="blinds(horizontal)">
                                      <p:cBhvr>
                                        <p:cTn id="57" dur="500"/>
                                        <p:tgtEl>
                                          <p:spTgt spid="33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bldLvl="0" animBg="1" autoUpdateAnimBg="0"/>
      <p:bldP spid="33804" grpId="0" bldLvl="0" animBg="1" autoUpdateAnimBg="0"/>
      <p:bldP spid="33805" grpId="0" bldLvl="0" animBg="1" autoUpdateAnimBg="0"/>
      <p:bldP spid="33809" grpId="0" bldLvl="0" animBg="1" autoUpdateAnimBg="0"/>
      <p:bldP spid="33810" grpId="0" bldLvl="0" animBg="1" autoUpdateAnimBg="0"/>
      <p:bldP spid="33814" grpId="0" bldLvl="0" animBg="1" autoUpdateAnimBg="0"/>
      <p:bldP spid="33815" grpId="0" bldLvl="0" animBg="1" autoUpdateAnimBg="0"/>
      <p:bldP spid="33819" grpId="0" bldLvl="0" animBg="1" autoUpdateAnimBg="0"/>
      <p:bldP spid="33820" grpId="0" bldLvl="0" animBg="1" autoUpdateAnimBg="0"/>
      <p:bldP spid="33824"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98" y="10005"/>
            <a:ext cx="3710255"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5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8384" y="-25829"/>
            <a:ext cx="4162191" cy="234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58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554" y="2314261"/>
            <a:ext cx="3714225"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58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800" y="4554778"/>
            <a:ext cx="4020501" cy="226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58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0073" y="4593713"/>
            <a:ext cx="4020502" cy="226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47824" y="2780928"/>
            <a:ext cx="9070975" cy="795177"/>
          </a:xfrm>
        </p:spPr>
        <p:txBody>
          <a:bodyPr/>
          <a:lstStyle/>
          <a:p>
            <a:pPr algn="l"/>
            <a:r>
              <a:rPr lang="en-US" altLang="zh-CN" dirty="0">
                <a:latin typeface="Times New Roman" panose="02020603050405020304" pitchFamily="18" charset="0"/>
                <a:ea typeface="楷体" panose="02010609060101010101" pitchFamily="49" charset="-122"/>
                <a:cs typeface="Times New Roman" panose="02020603050405020304" pitchFamily="18" charset="0"/>
              </a:rPr>
              <a:t>3.1  Office 2019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简介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62"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6965"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6967" name="AutoShape 36"/>
          <p:cNvSpPr>
            <a:spLocks noChangeArrowheads="1"/>
          </p:cNvSpPr>
          <p:nvPr/>
        </p:nvSpPr>
        <p:spPr bwMode="auto">
          <a:xfrm>
            <a:off x="717550" y="1700213"/>
            <a:ext cx="3460750" cy="576262"/>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切换视图方式</a:t>
            </a:r>
          </a:p>
        </p:txBody>
      </p:sp>
      <p:sp>
        <p:nvSpPr>
          <p:cNvPr id="34824" name="Rectangle 27"/>
          <p:cNvSpPr>
            <a:spLocks noChangeArrowheads="1"/>
          </p:cNvSpPr>
          <p:nvPr/>
        </p:nvSpPr>
        <p:spPr bwMode="auto">
          <a:xfrm>
            <a:off x="585788" y="2349500"/>
            <a:ext cx="134937"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938213" y="2438400"/>
            <a:ext cx="139700" cy="138113"/>
            <a:chOff x="0" y="0"/>
            <a:chExt cx="336" cy="336"/>
          </a:xfrm>
        </p:grpSpPr>
        <p:sp>
          <p:nvSpPr>
            <p:cNvPr id="29698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698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4828" name="Rectangle 15"/>
          <p:cNvSpPr>
            <a:spLocks noChangeArrowheads="1"/>
          </p:cNvSpPr>
          <p:nvPr/>
        </p:nvSpPr>
        <p:spPr bwMode="auto">
          <a:xfrm>
            <a:off x="717550" y="2349500"/>
            <a:ext cx="4467225"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选择“视图”选项卡，在“文档视图”组中单击需要的视图模式按钮。</a:t>
            </a:r>
          </a:p>
        </p:txBody>
      </p:sp>
      <p:sp>
        <p:nvSpPr>
          <p:cNvPr id="34830" name="Rectangle 27"/>
          <p:cNvSpPr>
            <a:spLocks noChangeArrowheads="1"/>
          </p:cNvSpPr>
          <p:nvPr/>
        </p:nvSpPr>
        <p:spPr bwMode="auto">
          <a:xfrm>
            <a:off x="585788" y="3911600"/>
            <a:ext cx="134937"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5"/>
          <p:cNvGrpSpPr/>
          <p:nvPr/>
        </p:nvGrpSpPr>
        <p:grpSpPr bwMode="auto">
          <a:xfrm>
            <a:off x="938213" y="4000500"/>
            <a:ext cx="139700" cy="139700"/>
            <a:chOff x="0" y="0"/>
            <a:chExt cx="336" cy="336"/>
          </a:xfrm>
        </p:grpSpPr>
        <p:sp>
          <p:nvSpPr>
            <p:cNvPr id="29698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698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4834" name="Rectangle 15"/>
          <p:cNvSpPr>
            <a:spLocks noChangeArrowheads="1"/>
          </p:cNvSpPr>
          <p:nvPr/>
        </p:nvSpPr>
        <p:spPr bwMode="auto">
          <a:xfrm>
            <a:off x="717550" y="3911600"/>
            <a:ext cx="4467225"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a:ea typeface="微软雅黑" panose="020B0503020204020204" pitchFamily="34" charset="-122"/>
              </a:rPr>
              <a:t>分别单击视图栏视图快捷方式图标，即可选择相应的视图模式</a:t>
            </a:r>
          </a:p>
        </p:txBody>
      </p:sp>
      <p:sp>
        <p:nvSpPr>
          <p:cNvPr id="34836" name="圆角矩形标注 22"/>
          <p:cNvSpPr>
            <a:spLocks noChangeArrowheads="1"/>
          </p:cNvSpPr>
          <p:nvPr/>
        </p:nvSpPr>
        <p:spPr bwMode="auto">
          <a:xfrm>
            <a:off x="7046913" y="3951288"/>
            <a:ext cx="1223962" cy="284162"/>
          </a:xfrm>
          <a:prstGeom prst="wedgeRoundRectCallout">
            <a:avLst>
              <a:gd name="adj1" fmla="val -5685"/>
              <a:gd name="adj2" fmla="val 265611"/>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页面视图</a:t>
            </a:r>
          </a:p>
        </p:txBody>
      </p:sp>
      <p:sp>
        <p:nvSpPr>
          <p:cNvPr id="34837" name="圆角矩形标注 22"/>
          <p:cNvSpPr>
            <a:spLocks noChangeArrowheads="1"/>
          </p:cNvSpPr>
          <p:nvPr/>
        </p:nvSpPr>
        <p:spPr bwMode="auto">
          <a:xfrm>
            <a:off x="6303337" y="5613191"/>
            <a:ext cx="1476375" cy="298450"/>
          </a:xfrm>
          <a:prstGeom prst="wedgeRoundRectCallout">
            <a:avLst>
              <a:gd name="adj1" fmla="val -4514"/>
              <a:gd name="adj2" fmla="val -175889"/>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阅读版式视图</a:t>
            </a:r>
          </a:p>
        </p:txBody>
      </p:sp>
      <p:sp>
        <p:nvSpPr>
          <p:cNvPr id="34838" name="圆角矩形标注 22"/>
          <p:cNvSpPr>
            <a:spLocks noChangeArrowheads="1"/>
          </p:cNvSpPr>
          <p:nvPr/>
        </p:nvSpPr>
        <p:spPr bwMode="auto">
          <a:xfrm>
            <a:off x="8270875" y="3896890"/>
            <a:ext cx="1223962" cy="468312"/>
          </a:xfrm>
          <a:prstGeom prst="wedgeRoundRectCallout">
            <a:avLst>
              <a:gd name="adj1" fmla="val -46681"/>
              <a:gd name="adj2" fmla="val 162991"/>
              <a:gd name="adj3" fmla="val 16667"/>
            </a:avLst>
          </a:prstGeom>
          <a:gradFill rotWithShape="1">
            <a:gsLst>
              <a:gs pos="0">
                <a:srgbClr val="FFFFFF"/>
              </a:gs>
              <a:gs pos="100000">
                <a:srgbClr val="FBFBBB">
                  <a:alpha val="89998"/>
                </a:srgbClr>
              </a:gs>
            </a:gsLst>
            <a:lin ang="0" scaled="1"/>
          </a:gradFill>
          <a:ln w="9525">
            <a:solidFill>
              <a:srgbClr val="C0C0C0"/>
            </a:solidFill>
            <a:miter lim="800000"/>
          </a:ln>
          <a:effectLst>
            <a:prstShdw prst="shdw13" dist="53882" dir="13500000">
              <a:schemeClr val="bg2">
                <a:alpha val="50000"/>
              </a:schemeClr>
            </a:prstShdw>
          </a:effectLst>
        </p:spPr>
        <p:txBody>
          <a:bodyPr anchor="ctr">
            <a:spAutoFit/>
          </a:bodyPr>
          <a:lstStyle/>
          <a:p>
            <a:pPr algn="ctr" latinLnBrk="1">
              <a:lnSpc>
                <a:spcPct val="80000"/>
              </a:lnSpc>
              <a:spcBef>
                <a:spcPct val="50000"/>
              </a:spcBef>
              <a:buClr>
                <a:srgbClr val="FF0000"/>
              </a:buClr>
              <a:buFont typeface="Wingdings" panose="05000000000000000000" pitchFamily="2" charset="2"/>
              <a:buNone/>
            </a:pPr>
            <a:r>
              <a:rPr lang="zh-CN" altLang="en-US" sz="1400">
                <a:ea typeface="Gulim" pitchFamily="34" charset="-127"/>
              </a:rPr>
              <a:t>Web版式视图</a:t>
            </a:r>
          </a:p>
        </p:txBody>
      </p:sp>
      <p:pic>
        <p:nvPicPr>
          <p:cNvPr id="5" name="图片 4">
            <a:extLst>
              <a:ext uri="{FF2B5EF4-FFF2-40B4-BE49-F238E27FC236}">
                <a16:creationId xmlns:a16="http://schemas.microsoft.com/office/drawing/2014/main" id="{E82982CE-5215-4839-B8D9-42B9D1E4E3A3}"/>
              </a:ext>
            </a:extLst>
          </p:cNvPr>
          <p:cNvPicPr>
            <a:picLocks noChangeAspect="1"/>
          </p:cNvPicPr>
          <p:nvPr/>
        </p:nvPicPr>
        <p:blipFill>
          <a:blip r:embed="rId2"/>
          <a:stretch>
            <a:fillRect/>
          </a:stretch>
        </p:blipFill>
        <p:spPr>
          <a:xfrm>
            <a:off x="5724703" y="1560513"/>
            <a:ext cx="3467100" cy="1343025"/>
          </a:xfrm>
          <a:prstGeom prst="rect">
            <a:avLst/>
          </a:prstGeom>
        </p:spPr>
      </p:pic>
      <p:pic>
        <p:nvPicPr>
          <p:cNvPr id="7" name="图片 6">
            <a:extLst>
              <a:ext uri="{FF2B5EF4-FFF2-40B4-BE49-F238E27FC236}">
                <a16:creationId xmlns:a16="http://schemas.microsoft.com/office/drawing/2014/main" id="{FF44890F-C1CD-460A-ABFB-73D17FD18C57}"/>
              </a:ext>
            </a:extLst>
          </p:cNvPr>
          <p:cNvPicPr>
            <a:picLocks noChangeAspect="1"/>
          </p:cNvPicPr>
          <p:nvPr/>
        </p:nvPicPr>
        <p:blipFill>
          <a:blip r:embed="rId3"/>
          <a:stretch>
            <a:fillRect/>
          </a:stretch>
        </p:blipFill>
        <p:spPr>
          <a:xfrm>
            <a:off x="6508696" y="4881458"/>
            <a:ext cx="1981200" cy="31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blinds(horizontal)">
                                      <p:cBhvr>
                                        <p:cTn id="7" dur="500"/>
                                        <p:tgtEl>
                                          <p:spTgt spid="3482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828"/>
                                        </p:tgtEl>
                                        <p:attrNameLst>
                                          <p:attrName>style.visibility</p:attrName>
                                        </p:attrNameLst>
                                      </p:cBhvr>
                                      <p:to>
                                        <p:strVal val="visible"/>
                                      </p:to>
                                    </p:set>
                                    <p:animEffect transition="in" filter="blinds(horizontal)">
                                      <p:cBhvr>
                                        <p:cTn id="13" dur="500"/>
                                        <p:tgtEl>
                                          <p:spTgt spid="3482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4830"/>
                                        </p:tgtEl>
                                        <p:attrNameLst>
                                          <p:attrName>style.visibility</p:attrName>
                                        </p:attrNameLst>
                                      </p:cBhvr>
                                      <p:to>
                                        <p:strVal val="visible"/>
                                      </p:to>
                                    </p:set>
                                    <p:animEffect transition="in" filter="blinds(horizontal)">
                                      <p:cBhvr>
                                        <p:cTn id="18" dur="500"/>
                                        <p:tgtEl>
                                          <p:spTgt spid="34830"/>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4834"/>
                                        </p:tgtEl>
                                        <p:attrNameLst>
                                          <p:attrName>style.visibility</p:attrName>
                                        </p:attrNameLst>
                                      </p:cBhvr>
                                      <p:to>
                                        <p:strVal val="visible"/>
                                      </p:to>
                                    </p:set>
                                    <p:animEffect transition="in" filter="blinds(horizontal)">
                                      <p:cBhvr>
                                        <p:cTn id="24" dur="500"/>
                                        <p:tgtEl>
                                          <p:spTgt spid="34834"/>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34836"/>
                                        </p:tgtEl>
                                        <p:attrNameLst>
                                          <p:attrName>style.visibility</p:attrName>
                                        </p:attrNameLst>
                                      </p:cBhvr>
                                      <p:to>
                                        <p:strVal val="visible"/>
                                      </p:to>
                                    </p:set>
                                    <p:animEffect transition="in" filter="blinds(horizontal)">
                                      <p:cBhvr>
                                        <p:cTn id="28" dur="500"/>
                                        <p:tgtEl>
                                          <p:spTgt spid="34836"/>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34837"/>
                                        </p:tgtEl>
                                        <p:attrNameLst>
                                          <p:attrName>style.visibility</p:attrName>
                                        </p:attrNameLst>
                                      </p:cBhvr>
                                      <p:to>
                                        <p:strVal val="visible"/>
                                      </p:to>
                                    </p:set>
                                    <p:animEffect transition="in" filter="blinds(horizontal)">
                                      <p:cBhvr>
                                        <p:cTn id="32" dur="500"/>
                                        <p:tgtEl>
                                          <p:spTgt spid="34837"/>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34838"/>
                                        </p:tgtEl>
                                        <p:attrNameLst>
                                          <p:attrName>style.visibility</p:attrName>
                                        </p:attrNameLst>
                                      </p:cBhvr>
                                      <p:to>
                                        <p:strVal val="visible"/>
                                      </p:to>
                                    </p:set>
                                    <p:animEffect transition="in" filter="blinds(horizontal)">
                                      <p:cBhvr>
                                        <p:cTn id="36" dur="500"/>
                                        <p:tgtEl>
                                          <p:spTgt spid="34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bldLvl="0" animBg="1" autoUpdateAnimBg="0"/>
      <p:bldP spid="34828" grpId="0" bldLvl="0" animBg="1" autoUpdateAnimBg="0"/>
      <p:bldP spid="34830" grpId="0" bldLvl="0" animBg="1" autoUpdateAnimBg="0"/>
      <p:bldP spid="34834" grpId="0" bldLvl="0" animBg="1" autoUpdateAnimBg="0"/>
      <p:bldP spid="34836" grpId="0" bldLvl="0" animBg="1" autoUpdateAnimBg="0"/>
      <p:bldP spid="34837" grpId="0" bldLvl="0" animBg="1" autoUpdateAnimBg="0"/>
      <p:bldP spid="34838" grpId="0" bldLvl="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986"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297989"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97991" name="AutoShape 36"/>
          <p:cNvSpPr>
            <a:spLocks noChangeArrowheads="1"/>
          </p:cNvSpPr>
          <p:nvPr/>
        </p:nvSpPr>
        <p:spPr bwMode="auto">
          <a:xfrm>
            <a:off x="593778" y="294805"/>
            <a:ext cx="3460750" cy="576262"/>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ln>
          <a:effectLst>
            <a:prstShdw prst="shdw13" dist="53882" dir="13500000">
              <a:schemeClr val="bg2">
                <a:alpha val="50000"/>
              </a:schemeClr>
            </a:prstShdw>
          </a:effectLst>
        </p:spPr>
        <p:txBody>
          <a:bodyPr wrap="none" anchor="ctr"/>
          <a:lstStyle/>
          <a:p>
            <a:pPr algn="ctr" latinLnBrk="1">
              <a:lnSpc>
                <a:spcPct val="80000"/>
              </a:lnSpc>
              <a:spcBef>
                <a:spcPct val="50000"/>
              </a:spcBef>
              <a:buClr>
                <a:srgbClr val="FF0000"/>
              </a:buClr>
              <a:buFont typeface="Wingdings" panose="05000000000000000000" pitchFamily="2" charset="2"/>
              <a:buNone/>
            </a:pPr>
            <a:r>
              <a:rPr lang="zh-TW" altLang="en-US" sz="2400">
                <a:ea typeface="黑体" panose="02010609060101010101" pitchFamily="49" charset="-122"/>
              </a:rPr>
              <a:t>导航窗格视图</a:t>
            </a:r>
          </a:p>
        </p:txBody>
      </p:sp>
      <p:sp>
        <p:nvSpPr>
          <p:cNvPr id="35848" name="Rectangle 27"/>
          <p:cNvSpPr>
            <a:spLocks noChangeArrowheads="1"/>
          </p:cNvSpPr>
          <p:nvPr/>
        </p:nvSpPr>
        <p:spPr bwMode="auto">
          <a:xfrm>
            <a:off x="442231" y="1050925"/>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2" name="Group 9"/>
          <p:cNvGrpSpPr/>
          <p:nvPr/>
        </p:nvGrpSpPr>
        <p:grpSpPr bwMode="auto">
          <a:xfrm>
            <a:off x="809398" y="1200943"/>
            <a:ext cx="139700" cy="138113"/>
            <a:chOff x="0" y="0"/>
            <a:chExt cx="336" cy="336"/>
          </a:xfrm>
        </p:grpSpPr>
        <p:sp>
          <p:nvSpPr>
            <p:cNvPr id="29800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800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5852" name="Rectangle 15"/>
          <p:cNvSpPr>
            <a:spLocks noChangeArrowheads="1"/>
          </p:cNvSpPr>
          <p:nvPr/>
        </p:nvSpPr>
        <p:spPr bwMode="auto">
          <a:xfrm>
            <a:off x="609599" y="1069686"/>
            <a:ext cx="8861425"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该视图是一个独立的窗格，能显示文档的标题列表，使用导航视图可以方便用户对文档结构进行快速浏览。</a:t>
            </a:r>
          </a:p>
        </p:txBody>
      </p:sp>
      <p:sp>
        <p:nvSpPr>
          <p:cNvPr id="35853" name="Rectangle 27"/>
          <p:cNvSpPr>
            <a:spLocks noChangeArrowheads="1"/>
          </p:cNvSpPr>
          <p:nvPr/>
        </p:nvSpPr>
        <p:spPr bwMode="auto">
          <a:xfrm>
            <a:off x="435972" y="1959009"/>
            <a:ext cx="134938"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lgn="ctr" latinLnBrk="1">
              <a:lnSpc>
                <a:spcPct val="80000"/>
              </a:lnSpc>
              <a:spcBef>
                <a:spcPct val="50000"/>
              </a:spcBef>
            </a:pPr>
            <a:endParaRPr lang="en-US" altLang="zh-CN" sz="1200" b="1">
              <a:solidFill>
                <a:schemeClr val="bg1"/>
              </a:solidFill>
              <a:latin typeface="Tahoma" panose="020B0604030504040204" pitchFamily="34" charset="0"/>
              <a:ea typeface="Gulim" pitchFamily="34" charset="-127"/>
            </a:endParaRPr>
          </a:p>
        </p:txBody>
      </p:sp>
      <p:grpSp>
        <p:nvGrpSpPr>
          <p:cNvPr id="3" name="Group 14"/>
          <p:cNvGrpSpPr/>
          <p:nvPr/>
        </p:nvGrpSpPr>
        <p:grpSpPr bwMode="auto">
          <a:xfrm>
            <a:off x="802522" y="2045062"/>
            <a:ext cx="139700" cy="139700"/>
            <a:chOff x="0" y="0"/>
            <a:chExt cx="336" cy="336"/>
          </a:xfrm>
        </p:grpSpPr>
        <p:sp>
          <p:nvSpPr>
            <p:cNvPr id="29799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sp>
          <p:nvSpPr>
            <p:cNvPr id="29800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lIns="377825" tIns="86360"/>
            <a:lstStyle/>
            <a:p>
              <a:pPr algn="ctr">
                <a:lnSpc>
                  <a:spcPct val="120000"/>
                </a:lnSpc>
              </a:pPr>
              <a:endParaRPr lang="en-US" altLang="zh-CN" sz="1600" b="1">
                <a:solidFill>
                  <a:srgbClr val="990000"/>
                </a:solidFill>
                <a:latin typeface="微软雅黑" panose="020B0503020204020204" pitchFamily="34" charset="-122"/>
                <a:ea typeface="微软雅黑" panose="020B0503020204020204" pitchFamily="34" charset="-122"/>
              </a:endParaRPr>
            </a:p>
          </p:txBody>
        </p:sp>
      </p:grpSp>
      <p:sp>
        <p:nvSpPr>
          <p:cNvPr id="35857" name="Rectangle 15"/>
          <p:cNvSpPr>
            <a:spLocks noChangeArrowheads="1"/>
          </p:cNvSpPr>
          <p:nvPr/>
        </p:nvSpPr>
        <p:spPr bwMode="auto">
          <a:xfrm>
            <a:off x="593778" y="1959009"/>
            <a:ext cx="8861425" cy="647700"/>
          </a:xfrm>
          <a:prstGeom prst="rect">
            <a:avLst/>
          </a:prstGeom>
          <a:noFill/>
          <a:ln w="28575" cap="rnd">
            <a:solidFill>
              <a:srgbClr val="969696"/>
            </a:solidFill>
            <a:prstDash val="sysDot"/>
            <a:miter lim="800000"/>
          </a:ln>
          <a:extLst>
            <a:ext uri="{909E8E84-426E-40DD-AFC4-6F175D3DCCD1}">
              <a14:hiddenFill xmlns:a14="http://schemas.microsoft.com/office/drawing/2010/main">
                <a:solidFill>
                  <a:srgbClr val="FFFFFF"/>
                </a:solidFill>
              </a14:hiddenFill>
            </a:ext>
          </a:extLst>
        </p:spPr>
        <p:txBody>
          <a:bodyPr lIns="377825" tIns="86360">
            <a:spAutoFit/>
          </a:bodyPr>
          <a:lstStyle/>
          <a:p>
            <a:pPr latinLnBrk="1">
              <a:lnSpc>
                <a:spcPct val="80000"/>
              </a:lnSpc>
              <a:spcBef>
                <a:spcPct val="50000"/>
              </a:spcBef>
              <a:buClr>
                <a:srgbClr val="FF0000"/>
              </a:buClr>
              <a:buFont typeface="Wingdings" panose="05000000000000000000" pitchFamily="2" charset="2"/>
              <a:buNone/>
            </a:pPr>
            <a:r>
              <a:rPr lang="zh-CN" altLang="en-US" sz="2000" dirty="0">
                <a:ea typeface="微软雅黑" panose="020B0503020204020204" pitchFamily="34" charset="-122"/>
              </a:rPr>
              <a:t>选“视图”选项卡，在“显示”组中选中“导航窗格”复选框，将打开导航窗格视图，</a:t>
            </a:r>
          </a:p>
        </p:txBody>
      </p:sp>
      <p:pic>
        <p:nvPicPr>
          <p:cNvPr id="5" name="图片 4">
            <a:extLst>
              <a:ext uri="{FF2B5EF4-FFF2-40B4-BE49-F238E27FC236}">
                <a16:creationId xmlns:a16="http://schemas.microsoft.com/office/drawing/2014/main" id="{0B7C406A-12D1-42FA-8595-25E2A7C23225}"/>
              </a:ext>
            </a:extLst>
          </p:cNvPr>
          <p:cNvPicPr>
            <a:picLocks noChangeAspect="1"/>
          </p:cNvPicPr>
          <p:nvPr/>
        </p:nvPicPr>
        <p:blipFill>
          <a:blip r:embed="rId2"/>
          <a:stretch>
            <a:fillRect/>
          </a:stretch>
        </p:blipFill>
        <p:spPr>
          <a:xfrm>
            <a:off x="1858912" y="2762033"/>
            <a:ext cx="6484605" cy="37778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blinds(horizontal)">
                                      <p:cBhvr>
                                        <p:cTn id="7" dur="500"/>
                                        <p:tgtEl>
                                          <p:spTgt spid="3584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852"/>
                                        </p:tgtEl>
                                        <p:attrNameLst>
                                          <p:attrName>style.visibility</p:attrName>
                                        </p:attrNameLst>
                                      </p:cBhvr>
                                      <p:to>
                                        <p:strVal val="visible"/>
                                      </p:to>
                                    </p:set>
                                    <p:animEffect transition="in" filter="blinds(horizontal)">
                                      <p:cBhvr>
                                        <p:cTn id="13" dur="500"/>
                                        <p:tgtEl>
                                          <p:spTgt spid="3585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5853"/>
                                        </p:tgtEl>
                                        <p:attrNameLst>
                                          <p:attrName>style.visibility</p:attrName>
                                        </p:attrNameLst>
                                      </p:cBhvr>
                                      <p:to>
                                        <p:strVal val="visible"/>
                                      </p:to>
                                    </p:set>
                                    <p:animEffect transition="in" filter="blinds(horizontal)">
                                      <p:cBhvr>
                                        <p:cTn id="18" dur="500"/>
                                        <p:tgtEl>
                                          <p:spTgt spid="3585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857"/>
                                        </p:tgtEl>
                                        <p:attrNameLst>
                                          <p:attrName>style.visibility</p:attrName>
                                        </p:attrNameLst>
                                      </p:cBhvr>
                                      <p:to>
                                        <p:strVal val="visible"/>
                                      </p:to>
                                    </p:set>
                                    <p:animEffect transition="in" filter="blinds(horizontal)">
                                      <p:cBhvr>
                                        <p:cTn id="24" dur="500"/>
                                        <p:tgtEl>
                                          <p:spTgt spid="35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bldLvl="0" animBg="1" autoUpdateAnimBg="0"/>
      <p:bldP spid="35852" grpId="0" bldLvl="0" animBg="1" autoUpdateAnimBg="0"/>
      <p:bldP spid="35853" grpId="0" bldLvl="0" animBg="1" autoUpdateAnimBg="0"/>
      <p:bldP spid="35857"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818111" y="1410382"/>
            <a:ext cx="8567738" cy="1500187"/>
          </a:xfrm>
        </p:spPr>
        <p:txBody>
          <a:bodyPr/>
          <a:lstStyle/>
          <a:p>
            <a:r>
              <a:rPr lang="en-US" altLang="zh-CN" sz="4000" b="1" dirty="0">
                <a:solidFill>
                  <a:srgbClr val="C00000"/>
                </a:solidFill>
              </a:rPr>
              <a:t>3.3 </a:t>
            </a:r>
            <a:r>
              <a:rPr lang="zh-CN" altLang="en-US" sz="4000" b="1" dirty="0">
                <a:solidFill>
                  <a:srgbClr val="C00000"/>
                </a:solidFill>
              </a:rPr>
              <a:t>文档的编辑与排版</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3175"/>
            <a:ext cx="9070975" cy="407839"/>
          </a:xfrm>
        </p:spPr>
        <p:txBody>
          <a:bodyPr/>
          <a:lstStyle/>
          <a:p>
            <a:pPr algn="ctr"/>
            <a:r>
              <a:rPr lang="zh-CN" altLang="en-US" sz="2400" dirty="0">
                <a:solidFill>
                  <a:srgbClr val="FF0000"/>
                </a:solidFill>
              </a:rPr>
              <a:t>实例一</a:t>
            </a:r>
          </a:p>
        </p:txBody>
      </p:sp>
      <p:sp>
        <p:nvSpPr>
          <p:cNvPr id="3" name="内容占位符 2"/>
          <p:cNvSpPr>
            <a:spLocks noGrp="1"/>
          </p:cNvSpPr>
          <p:nvPr>
            <p:ph idx="1"/>
          </p:nvPr>
        </p:nvSpPr>
        <p:spPr>
          <a:xfrm>
            <a:off x="445245" y="476672"/>
            <a:ext cx="9289032" cy="6120680"/>
          </a:xfrm>
        </p:spPr>
        <p:txBody>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实例一：新建一个</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文档，命名为“实例一”，将图</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实例中的内容输入到</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文档中并按以下要求进行排版，排版结束后将刚文档保存为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PDF</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的格式。</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、题目“科学因普及而有力量”采用楷体三号、加粗、段前段后各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行，并用*的编号在文档的底端插入脚注，内容为“引自百度百科”；</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、将“作者：郑念”用黑体四号、斜体、段前段后各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行表示；</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、为文中最后一段设置</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的绿色底纹和蓝色底纹的三维边框；</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、正文中所有汉字采用宋体五号，所有数字和字母采用</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Times New Roman</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五号，段前段后</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行，</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倍行距，首行缩进两个字符；</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、将文中第二段的段前距设置为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磅，段后距设置为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磅，并将字间距设置为加宽</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磅；</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、设置页眉，页眉为“科学因普及而有力量”，并在页脚上设置“第</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页 共</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页”格式的页码；</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、设置该页面上下页边距各为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厘米，左右各为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厘米，纵向，</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、将最后两段文字分为两栏，第一栏为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个字符，第二栏为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个字符；</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、将标题加上超链接，链接到浙江工业大学主页（</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www.zjut.edu.cn</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、将第一段进行首字下沉，下沉</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行，并在标题上插入批注，内容为你的名字和学号。</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、查找正文中出现的所有名人名字，用红色突出显示。</a:t>
            </a:r>
          </a:p>
          <a:p>
            <a:pPr marL="0" indent="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、将正文中出现的所有“科学”字样替换为“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Science”</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a:extLst>
              <a:ext uri="{FF2B5EF4-FFF2-40B4-BE49-F238E27FC236}">
                <a16:creationId xmlns:a16="http://schemas.microsoft.com/office/drawing/2014/main" id="{699C6FC6-1406-4D90-8211-50217B249765}"/>
              </a:ext>
            </a:extLst>
          </p:cNvPr>
          <p:cNvPicPr>
            <a:picLocks noGrp="1" noChangeAspect="1"/>
          </p:cNvPicPr>
          <p:nvPr>
            <p:ph idx="1"/>
          </p:nvPr>
        </p:nvPicPr>
        <p:blipFill>
          <a:blip r:embed="rId2"/>
          <a:stretch>
            <a:fillRect/>
          </a:stretch>
        </p:blipFill>
        <p:spPr>
          <a:xfrm>
            <a:off x="1439912" y="476672"/>
            <a:ext cx="6968477" cy="56166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0000"/>
                </a:solidFill>
              </a:rPr>
              <a:t>一、文档的创建与使用</a:t>
            </a:r>
          </a:p>
        </p:txBody>
      </p:sp>
      <p:sp>
        <p:nvSpPr>
          <p:cNvPr id="3" name="内容占位符 2"/>
          <p:cNvSpPr>
            <a:spLocks noGrp="1"/>
          </p:cNvSpPr>
          <p:nvPr>
            <p:ph idx="1"/>
          </p:nvPr>
        </p:nvSpPr>
        <p:spPr>
          <a:xfrm>
            <a:off x="359793" y="836712"/>
            <a:ext cx="9433048" cy="5616624"/>
          </a:xfrm>
        </p:spPr>
        <p:txBody>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当启动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后，它就自动打开一个新的空文档并暂时命名为“文档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（对应的默认磁盘文件名为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doc1.docx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word2019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的后缀名为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docx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）。如果在编辑文档的过程中需要另外创建一个或多个新文档时，可以用以下方法之一来创建：</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方法一：执行“文件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新建”命令。</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方法二：按组合键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Alt + 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打开“文件”选项卡，执行“新建”命令（或直接“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键）。</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方法三：按快捷键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Ctrl + 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若是打开已存在的文档，在资源管理器中，双击带有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文档图标 的文件名是打开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文档最快捷的方式。除此之外，打开一个或多个已存在的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文档，还有下列常用方法：</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方法一：执行“文件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打开”命令；</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方法二：按快捷键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Ctrl + 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824" y="116632"/>
            <a:ext cx="9070975" cy="2808312"/>
          </a:xfrm>
        </p:spPr>
        <p:txBody>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若是要打开最近使用过的文档，有两种常用的操作方法：</a:t>
            </a: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方法一：执行“文件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最近所用文件”命令，出现“最近所用文件”命令菜单，如图所示；然后分别单击“最近的位置”和“最近使用的文档”栏目中所需要文件夹和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文档名，即可打开用户指定的文档。</a:t>
            </a:r>
          </a:p>
          <a:p>
            <a:endParaRPr lang="zh-CN" altLang="en-US" dirty="0"/>
          </a:p>
        </p:txBody>
      </p:sp>
      <p:pic>
        <p:nvPicPr>
          <p:cNvPr id="2" name="图片 1">
            <a:extLst>
              <a:ext uri="{FF2B5EF4-FFF2-40B4-BE49-F238E27FC236}">
                <a16:creationId xmlns:a16="http://schemas.microsoft.com/office/drawing/2014/main" id="{46E4E265-FA80-4A07-826E-F5D5A39D44FD}"/>
              </a:ext>
            </a:extLst>
          </p:cNvPr>
          <p:cNvPicPr>
            <a:picLocks noChangeAspect="1"/>
          </p:cNvPicPr>
          <p:nvPr/>
        </p:nvPicPr>
        <p:blipFill>
          <a:blip r:embed="rId2"/>
          <a:stretch>
            <a:fillRect/>
          </a:stretch>
        </p:blipFill>
        <p:spPr>
          <a:xfrm>
            <a:off x="2400514" y="2924944"/>
            <a:ext cx="6384213" cy="349436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825" y="188640"/>
            <a:ext cx="9216007" cy="3096344"/>
          </a:xfrm>
        </p:spPr>
        <p:txBody>
          <a:bodyPr/>
          <a:lstStyle/>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方法二：若当前已存在打开的一个（或多个）</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文档，则鼠标右击任务栏中“已打开</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文档”按钮，此时会弹出一个名为“最近”的列表框，如图所示。列表框中含有最近使用过的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文档，单击需要打开的文档名，即可打开用户指定的文档。默认情况下，“最近”列表框中保留</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个最近使用过的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文档名。</a:t>
            </a:r>
          </a:p>
        </p:txBody>
      </p:sp>
      <p:pic>
        <p:nvPicPr>
          <p:cNvPr id="2" name="图片 1">
            <a:extLst>
              <a:ext uri="{FF2B5EF4-FFF2-40B4-BE49-F238E27FC236}">
                <a16:creationId xmlns:a16="http://schemas.microsoft.com/office/drawing/2014/main" id="{ECF74B6E-6717-4146-A1E9-9B69D664E6E7}"/>
              </a:ext>
            </a:extLst>
          </p:cNvPr>
          <p:cNvPicPr>
            <a:picLocks noChangeAspect="1"/>
          </p:cNvPicPr>
          <p:nvPr/>
        </p:nvPicPr>
        <p:blipFill>
          <a:blip r:embed="rId2"/>
          <a:stretch>
            <a:fillRect/>
          </a:stretch>
        </p:blipFill>
        <p:spPr>
          <a:xfrm>
            <a:off x="1799952" y="3140968"/>
            <a:ext cx="6854467" cy="29523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C00000"/>
                </a:solidFill>
              </a:rPr>
              <a:t>二、文档的保存和保护</a:t>
            </a:r>
          </a:p>
        </p:txBody>
      </p:sp>
      <p:sp>
        <p:nvSpPr>
          <p:cNvPr id="3" name="内容占位符 2"/>
          <p:cNvSpPr>
            <a:spLocks noGrp="1"/>
          </p:cNvSpPr>
          <p:nvPr>
            <p:ph idx="1"/>
          </p:nvPr>
        </p:nvSpPr>
        <p:spPr>
          <a:xfrm>
            <a:off x="0" y="692150"/>
            <a:ext cx="7391009" cy="4527550"/>
          </a:xfrm>
        </p:spPr>
        <p:txBody>
          <a:bodyPr/>
          <a:lstStyle/>
          <a:p>
            <a:r>
              <a:rPr lang="zh-CN" altLang="en-US" dirty="0"/>
              <a:t>保存新建的文档常用方法有如下几种：</a:t>
            </a:r>
            <a:endParaRPr lang="en-US" altLang="zh-CN" dirty="0"/>
          </a:p>
          <a:p>
            <a:pPr lvl="1"/>
            <a:r>
              <a:rPr lang="zh-CN" altLang="zh-CN" sz="2400" dirty="0"/>
              <a:t>方法一：单击标题栏</a:t>
            </a:r>
            <a:r>
              <a:rPr lang="en-US" altLang="zh-CN" sz="2400" dirty="0"/>
              <a:t>“</a:t>
            </a:r>
            <a:r>
              <a:rPr lang="zh-CN" altLang="zh-CN" sz="2400" dirty="0"/>
              <a:t>保存</a:t>
            </a:r>
            <a:r>
              <a:rPr lang="en-US" altLang="zh-CN" sz="2400" dirty="0"/>
              <a:t>”</a:t>
            </a:r>
            <a:r>
              <a:rPr lang="zh-CN" altLang="zh-CN" sz="2400" dirty="0"/>
              <a:t>按钮</a:t>
            </a:r>
            <a:r>
              <a:rPr lang="en-US" altLang="zh-CN" sz="2400" dirty="0"/>
              <a:t>   </a:t>
            </a:r>
            <a:r>
              <a:rPr lang="zh-CN" altLang="zh-CN" sz="2400" dirty="0"/>
              <a:t>。</a:t>
            </a:r>
            <a:endParaRPr lang="en-US" altLang="zh-CN" sz="2400" dirty="0"/>
          </a:p>
          <a:p>
            <a:pPr lvl="1"/>
            <a:r>
              <a:rPr lang="zh-CN" altLang="zh-CN" sz="2400" dirty="0"/>
              <a:t>方法二：执行</a:t>
            </a:r>
            <a:r>
              <a:rPr lang="en-US" altLang="zh-CN" sz="2400" dirty="0"/>
              <a:t>“</a:t>
            </a:r>
            <a:r>
              <a:rPr lang="zh-CN" altLang="zh-CN" sz="2400" dirty="0"/>
              <a:t>文件</a:t>
            </a:r>
            <a:r>
              <a:rPr lang="en-US" altLang="zh-CN" sz="2400" dirty="0"/>
              <a:t>/</a:t>
            </a:r>
            <a:r>
              <a:rPr lang="zh-CN" altLang="zh-CN" sz="2400" dirty="0"/>
              <a:t>保存</a:t>
            </a:r>
            <a:r>
              <a:rPr lang="en-US" altLang="zh-CN" sz="2400" dirty="0"/>
              <a:t>”</a:t>
            </a:r>
            <a:r>
              <a:rPr lang="zh-CN" altLang="zh-CN" sz="2400" dirty="0"/>
              <a:t>命令。</a:t>
            </a:r>
            <a:endParaRPr lang="en-US" altLang="zh-CN" sz="2400" dirty="0"/>
          </a:p>
          <a:p>
            <a:pPr lvl="1"/>
            <a:r>
              <a:rPr lang="zh-CN" altLang="zh-CN" sz="2400" dirty="0"/>
              <a:t>方法三：按快捷键</a:t>
            </a:r>
            <a:r>
              <a:rPr lang="en-US" altLang="zh-CN" sz="2400" dirty="0"/>
              <a:t>Ctrl + S</a:t>
            </a:r>
            <a:r>
              <a:rPr lang="zh-CN" altLang="zh-CN" sz="2400" dirty="0"/>
              <a:t>。</a:t>
            </a:r>
          </a:p>
          <a:p>
            <a:pPr lvl="1"/>
            <a:endParaRPr lang="zh-CN" altLang="en-US" dirty="0"/>
          </a:p>
        </p:txBody>
      </p:sp>
      <p:pic>
        <p:nvPicPr>
          <p:cNvPr id="37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376" y="1340768"/>
            <a:ext cx="279523" cy="29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6BE5F6AE-2422-450B-98E4-C240448B75BE}"/>
              </a:ext>
            </a:extLst>
          </p:cNvPr>
          <p:cNvPicPr>
            <a:picLocks noChangeAspect="1"/>
          </p:cNvPicPr>
          <p:nvPr/>
        </p:nvPicPr>
        <p:blipFill>
          <a:blip r:embed="rId3"/>
          <a:stretch>
            <a:fillRect/>
          </a:stretch>
        </p:blipFill>
        <p:spPr>
          <a:xfrm>
            <a:off x="5514455" y="2119498"/>
            <a:ext cx="4019398" cy="415415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solidFill>
                  <a:srgbClr val="C00000"/>
                </a:solidFill>
              </a:rPr>
              <a:t>保护文档主要从以下几个方面进行：</a:t>
            </a:r>
            <a:endParaRPr lang="zh-CN" altLang="en-US" dirty="0">
              <a:solidFill>
                <a:srgbClr val="C00000"/>
              </a:solidFill>
            </a:endParaRPr>
          </a:p>
        </p:txBody>
      </p:sp>
      <p:sp>
        <p:nvSpPr>
          <p:cNvPr id="3" name="内容占位符 2"/>
          <p:cNvSpPr>
            <a:spLocks noGrp="1"/>
          </p:cNvSpPr>
          <p:nvPr>
            <p:ph idx="1"/>
          </p:nvPr>
        </p:nvSpPr>
        <p:spPr>
          <a:xfrm>
            <a:off x="508000" y="692150"/>
            <a:ext cx="9070975" cy="4527550"/>
          </a:xfrm>
        </p:spPr>
        <p:txBody>
          <a:bodyPr/>
          <a:lstStyle/>
          <a:p>
            <a:r>
              <a:rPr lang="en-US" altLang="zh-CN" sz="2800" dirty="0"/>
              <a:t>1</a:t>
            </a:r>
            <a:r>
              <a:rPr lang="zh-CN" altLang="zh-CN" sz="2800" dirty="0"/>
              <a:t>、设置</a:t>
            </a:r>
            <a:r>
              <a:rPr lang="en-US" altLang="zh-CN" sz="2800" dirty="0"/>
              <a:t>“</a:t>
            </a:r>
            <a:r>
              <a:rPr lang="zh-CN" altLang="zh-CN" sz="2800" dirty="0"/>
              <a:t>打开权限密码</a:t>
            </a:r>
            <a:r>
              <a:rPr lang="en-US" altLang="zh-CN" sz="2800" dirty="0"/>
              <a:t>”</a:t>
            </a:r>
            <a:endParaRPr lang="zh-CN" altLang="zh-CN" sz="2800" dirty="0"/>
          </a:p>
          <a:p>
            <a:r>
              <a:rPr lang="en-US" altLang="zh-CN" sz="2800" dirty="0"/>
              <a:t>2</a:t>
            </a:r>
            <a:r>
              <a:rPr lang="zh-CN" altLang="zh-CN" sz="2800" dirty="0"/>
              <a:t>、设置修改权限密码</a:t>
            </a:r>
          </a:p>
          <a:p>
            <a:r>
              <a:rPr lang="en-US" altLang="zh-CN" sz="2800" dirty="0"/>
              <a:t>3</a:t>
            </a:r>
            <a:r>
              <a:rPr lang="zh-CN" altLang="zh-CN" sz="2800" dirty="0"/>
              <a:t>、设置文件为</a:t>
            </a:r>
            <a:r>
              <a:rPr lang="en-US" altLang="zh-CN" sz="2800" dirty="0"/>
              <a:t>“</a:t>
            </a:r>
            <a:r>
              <a:rPr lang="zh-CN" altLang="zh-CN" sz="2800" dirty="0"/>
              <a:t>只读</a:t>
            </a:r>
            <a:r>
              <a:rPr lang="en-US" altLang="zh-CN" sz="2800" dirty="0"/>
              <a:t>”</a:t>
            </a:r>
            <a:r>
              <a:rPr lang="zh-CN" altLang="zh-CN" sz="2800" dirty="0"/>
              <a:t>属性</a:t>
            </a:r>
            <a:endParaRPr lang="en-US" altLang="zh-CN" sz="2800" dirty="0"/>
          </a:p>
          <a:p>
            <a:r>
              <a:rPr lang="en-US" altLang="zh-CN" sz="2800" dirty="0"/>
              <a:t>4</a:t>
            </a:r>
            <a:r>
              <a:rPr lang="zh-CN" altLang="zh-CN" sz="2800" dirty="0"/>
              <a:t>、对文档中的指定内容进行编辑限制</a:t>
            </a:r>
          </a:p>
          <a:p>
            <a:endParaRPr lang="zh-CN" altLang="en-US" dirty="0"/>
          </a:p>
        </p:txBody>
      </p:sp>
      <p:pic>
        <p:nvPicPr>
          <p:cNvPr id="4" name="图片 3">
            <a:extLst>
              <a:ext uri="{FF2B5EF4-FFF2-40B4-BE49-F238E27FC236}">
                <a16:creationId xmlns:a16="http://schemas.microsoft.com/office/drawing/2014/main" id="{9E6A5D2C-6187-455A-A453-08659B19A187}"/>
              </a:ext>
            </a:extLst>
          </p:cNvPr>
          <p:cNvPicPr>
            <a:picLocks noChangeAspect="1"/>
          </p:cNvPicPr>
          <p:nvPr/>
        </p:nvPicPr>
        <p:blipFill>
          <a:blip r:embed="rId2"/>
          <a:stretch>
            <a:fillRect/>
          </a:stretch>
        </p:blipFill>
        <p:spPr>
          <a:xfrm>
            <a:off x="1367904" y="3176406"/>
            <a:ext cx="3572853" cy="2957413"/>
          </a:xfrm>
          <a:prstGeom prst="rect">
            <a:avLst/>
          </a:prstGeom>
        </p:spPr>
      </p:pic>
      <p:pic>
        <p:nvPicPr>
          <p:cNvPr id="5" name="图片 4">
            <a:extLst>
              <a:ext uri="{FF2B5EF4-FFF2-40B4-BE49-F238E27FC236}">
                <a16:creationId xmlns:a16="http://schemas.microsoft.com/office/drawing/2014/main" id="{070007E1-A09C-45D6-908A-7B4BD9535E85}"/>
              </a:ext>
            </a:extLst>
          </p:cNvPr>
          <p:cNvPicPr>
            <a:picLocks noChangeAspect="1"/>
          </p:cNvPicPr>
          <p:nvPr/>
        </p:nvPicPr>
        <p:blipFill>
          <a:blip r:embed="rId3"/>
          <a:stretch>
            <a:fillRect/>
          </a:stretch>
        </p:blipFill>
        <p:spPr>
          <a:xfrm>
            <a:off x="7416576" y="1196752"/>
            <a:ext cx="2042337" cy="50845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Office 2019 简介</a:t>
            </a:r>
          </a:p>
        </p:txBody>
      </p:sp>
      <p:sp>
        <p:nvSpPr>
          <p:cNvPr id="3" name="内容占位符 2"/>
          <p:cNvSpPr>
            <a:spLocks noGrp="1"/>
          </p:cNvSpPr>
          <p:nvPr>
            <p:ph idx="1"/>
          </p:nvPr>
        </p:nvSpPr>
        <p:spPr>
          <a:xfrm>
            <a:off x="504825" y="1772816"/>
            <a:ext cx="9070975" cy="3878684"/>
          </a:xfrm>
        </p:spPr>
        <p:txBody>
          <a:bodyPr/>
          <a:lstStyle/>
          <a:p>
            <a:pPr algn="just"/>
            <a:r>
              <a:rPr lang="zh-CN" altLang="en-US" dirty="0">
                <a:latin typeface="Times New Roman" panose="02020603050405020304" pitchFamily="18" charset="0"/>
                <a:cs typeface="Times New Roman" panose="02020603050405020304" pitchFamily="18" charset="0"/>
              </a:rPr>
              <a:t>Office 2019是一款由微软官方最新推出的办公软件</a:t>
            </a:r>
            <a:endParaRPr lang="en-US" altLang="zh-CN" dirty="0">
              <a:latin typeface="Times New Roman" panose="02020603050405020304" pitchFamily="18" charset="0"/>
              <a:cs typeface="Times New Roman" panose="02020603050405020304" pitchFamily="18" charset="0"/>
            </a:endParaRPr>
          </a:p>
          <a:p>
            <a:pPr algn="just"/>
            <a:r>
              <a:rPr lang="zh-CN" altLang="en-US" dirty="0">
                <a:latin typeface="Times New Roman" panose="02020603050405020304" pitchFamily="18" charset="0"/>
                <a:cs typeface="Times New Roman" panose="02020603050405020304" pitchFamily="18" charset="0"/>
              </a:rPr>
              <a:t>Office 2019仅能在Windows 10操作系统上运行</a:t>
            </a:r>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Office 2019</a:t>
            </a:r>
            <a:r>
              <a:rPr lang="zh-CN" altLang="en-US" dirty="0">
                <a:latin typeface="Times New Roman" panose="02020603050405020304" pitchFamily="18" charset="0"/>
                <a:cs typeface="Times New Roman" panose="02020603050405020304" pitchFamily="18" charset="0"/>
              </a:rPr>
              <a:t>比之前的版本新增了在线插入图表、横版翻页、墨迹书写等功能，使用更加简单、方便</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2082" name="Rectangle 2"/>
          <p:cNvSpPr>
            <a:spLocks noGrp="1" noChangeArrowheads="1"/>
          </p:cNvSpPr>
          <p:nvPr>
            <p:ph type="title" idx="4294967295"/>
          </p:nvPr>
        </p:nvSpPr>
        <p:spPr/>
        <p:txBody>
          <a:bodyPr/>
          <a:lstStyle/>
          <a:p>
            <a:r>
              <a:rPr lang="en-US" altLang="zh-CN"/>
              <a:t>Word 2010</a:t>
            </a:r>
            <a:r>
              <a:rPr lang="zh-CN" altLang="en-US"/>
              <a:t>的概述</a:t>
            </a:r>
          </a:p>
        </p:txBody>
      </p:sp>
      <p:sp>
        <p:nvSpPr>
          <p:cNvPr id="302085" name="Oval 18"/>
          <p:cNvSpPr>
            <a:spLocks noChangeArrowheads="1"/>
          </p:cNvSpPr>
          <p:nvPr/>
        </p:nvSpPr>
        <p:spPr bwMode="auto">
          <a:xfrm>
            <a:off x="1470025" y="1303338"/>
            <a:ext cx="71438"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TW" altLang="en-US">
              <a:ea typeface="Gulim" pitchFamily="34" charset="-127"/>
            </a:endParaRPr>
          </a:p>
        </p:txBody>
      </p:sp>
      <p:sp>
        <p:nvSpPr>
          <p:cNvPr id="23" name="标题 1"/>
          <p:cNvSpPr txBox="1"/>
          <p:nvPr/>
        </p:nvSpPr>
        <p:spPr>
          <a:xfrm>
            <a:off x="660400" y="149225"/>
            <a:ext cx="9070975" cy="695325"/>
          </a:xfrm>
          <a:prstGeom prst="rect">
            <a:avLst/>
          </a:prstGeom>
        </p:spPr>
        <p:txBody>
          <a:bodyPr/>
          <a:lst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a:lstStyle>
          <a:p>
            <a:pPr algn="ctr"/>
            <a:r>
              <a:rPr lang="zh-CN" altLang="en-US" dirty="0">
                <a:solidFill>
                  <a:srgbClr val="C00000"/>
                </a:solidFill>
              </a:rPr>
              <a:t>三、文档的输入</a:t>
            </a:r>
          </a:p>
        </p:txBody>
      </p:sp>
      <p:sp>
        <p:nvSpPr>
          <p:cNvPr id="24" name="Text Box 6"/>
          <p:cNvSpPr>
            <a:spLocks noChangeArrowheads="1"/>
          </p:cNvSpPr>
          <p:nvPr/>
        </p:nvSpPr>
        <p:spPr bwMode="auto">
          <a:xfrm>
            <a:off x="507999" y="980728"/>
            <a:ext cx="9223375" cy="327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40000"/>
              </a:lnSpc>
              <a:spcBef>
                <a:spcPts val="575"/>
              </a:spcBef>
              <a:buClr>
                <a:srgbClr val="990000"/>
              </a:buClr>
              <a:buFont typeface="Wingdings" panose="05000000000000000000" pitchFamily="2" charset="2"/>
              <a:buChar char="v"/>
            </a:pPr>
            <a:r>
              <a:rPr lang="zh-CN" altLang="en-US" sz="2400" b="0" dirty="0">
                <a:solidFill>
                  <a:srgbClr val="990000"/>
                </a:solidFill>
              </a:rPr>
              <a:t>插入点：</a:t>
            </a:r>
            <a:r>
              <a:rPr lang="zh-CN" altLang="en-US" sz="2400" b="0" dirty="0"/>
              <a:t>在窗口工作区的左上角有一个闪烁着的黑色竖条“</a:t>
            </a:r>
            <a:r>
              <a:rPr lang="en-US" sz="2400" b="0" dirty="0"/>
              <a:t>|</a:t>
            </a:r>
            <a:r>
              <a:rPr lang="zh-CN" altLang="en-US" sz="2400" b="0" dirty="0"/>
              <a:t>”称为插入点，它表明输入字符将出现的位置。输入文本时，插入点自动后移。</a:t>
            </a:r>
            <a:endParaRPr lang="en-US" sz="2400" b="0" dirty="0"/>
          </a:p>
          <a:p>
            <a:pPr marL="342900" indent="-342900">
              <a:lnSpc>
                <a:spcPct val="140000"/>
              </a:lnSpc>
              <a:spcBef>
                <a:spcPts val="575"/>
              </a:spcBef>
              <a:buClr>
                <a:srgbClr val="990000"/>
              </a:buClr>
              <a:buFont typeface="Wingdings" panose="05000000000000000000" pitchFamily="2" charset="2"/>
              <a:buChar char="v"/>
            </a:pPr>
            <a:r>
              <a:rPr lang="zh-CN" altLang="en-US" sz="2400" b="0" dirty="0">
                <a:solidFill>
                  <a:srgbClr val="990000"/>
                </a:solidFill>
              </a:rPr>
              <a:t>自动换行：</a:t>
            </a:r>
            <a:r>
              <a:rPr lang="en-US" sz="2400" b="0" dirty="0"/>
              <a:t>Word</a:t>
            </a:r>
            <a:r>
              <a:rPr lang="zh-CN" altLang="en-US" sz="2400" b="0" dirty="0"/>
              <a:t>有自动换行的功能，当输入到每行的末尾时不必按</a:t>
            </a:r>
            <a:r>
              <a:rPr lang="en-US" sz="2400" b="0" dirty="0"/>
              <a:t>Enter</a:t>
            </a:r>
            <a:r>
              <a:rPr lang="zh-CN" altLang="en-US" sz="2400" b="0" dirty="0"/>
              <a:t>键，</a:t>
            </a:r>
            <a:r>
              <a:rPr lang="en-US" sz="2400" b="0" dirty="0"/>
              <a:t>Word</a:t>
            </a:r>
            <a:r>
              <a:rPr lang="zh-CN" altLang="en-US" sz="2400" b="0" dirty="0"/>
              <a:t>就会自动换行，只有单设一个新段落时才按</a:t>
            </a:r>
            <a:r>
              <a:rPr lang="en-US" sz="2400" b="0" dirty="0"/>
              <a:t>Enter</a:t>
            </a:r>
            <a:r>
              <a:rPr lang="zh-CN" altLang="en-US" sz="2400" b="0" dirty="0"/>
              <a:t>键。按</a:t>
            </a:r>
            <a:r>
              <a:rPr lang="en-US" sz="2400" b="0" dirty="0"/>
              <a:t>Enter</a:t>
            </a:r>
            <a:r>
              <a:rPr lang="zh-CN" altLang="en-US" sz="2400" b="0" dirty="0"/>
              <a:t>键标识一个段落的结束，新段落的开始。</a:t>
            </a:r>
            <a:endParaRPr lang="en-US" sz="2400" b="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灯片编号占位符 3"/>
          <p:cNvSpPr>
            <a:spLocks noGrp="1" noChangeArrowheads="1"/>
          </p:cNvSpPr>
          <p:nvPr/>
        </p:nvSpPr>
        <p:spPr bwMode="auto">
          <a:xfrm>
            <a:off x="8972808" y="188913"/>
            <a:ext cx="91355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fld id="{2A2553A2-01DC-4A68-AB6C-5374C03BBFF8}" type="slidenum">
              <a:rPr lang="zh-CN" altLang="en-US" sz="1800" b="1">
                <a:solidFill>
                  <a:srgbClr val="FFFFFF"/>
                </a:solidFill>
                <a:latin typeface="Arial" panose="020B0604020202020204" pitchFamily="34" charset="0"/>
              </a:rPr>
              <a:t>40</a:t>
            </a:fld>
            <a:endParaRPr lang="en-US" sz="1800">
              <a:solidFill>
                <a:srgbClr val="FFFFFF"/>
              </a:solidFill>
              <a:latin typeface="Arial" panose="020B0604020202020204" pitchFamily="34" charset="0"/>
            </a:endParaRPr>
          </a:p>
        </p:txBody>
      </p:sp>
      <p:sp>
        <p:nvSpPr>
          <p:cNvPr id="18436"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18437"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18438" name="Rectangle 6"/>
          <p:cNvSpPr>
            <a:spLocks noChangeArrowheads="1"/>
          </p:cNvSpPr>
          <p:nvPr/>
        </p:nvSpPr>
        <p:spPr bwMode="auto">
          <a:xfrm>
            <a:off x="621658" y="887643"/>
            <a:ext cx="9130317"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marL="342900" indent="-342900" eaLnBrk="0" hangingPunct="0">
              <a:lnSpc>
                <a:spcPct val="140000"/>
              </a:lnSpc>
              <a:spcBef>
                <a:spcPts val="575"/>
              </a:spcBef>
              <a:buClr>
                <a:srgbClr val="990000"/>
              </a:buClr>
              <a:buFont typeface="Wingdings" panose="05000000000000000000" pitchFamily="2" charset="2"/>
              <a:buChar char="v"/>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990000"/>
                </a:solidFill>
                <a:latin typeface="Arial" panose="020B0604020202020204" pitchFamily="34" charset="0"/>
                <a:sym typeface="Arial" panose="020B0604020202020204" pitchFamily="34" charset="0"/>
              </a:rPr>
              <a:t>中英文输入：</a:t>
            </a:r>
            <a:r>
              <a:rPr lang="zh-CN" altLang="en-US" sz="2400" b="1" dirty="0">
                <a:solidFill>
                  <a:srgbClr val="23387D"/>
                </a:solidFill>
                <a:latin typeface="Arial" panose="020B0604020202020204" pitchFamily="34" charset="0"/>
                <a:sym typeface="Arial" panose="020B0604020202020204" pitchFamily="34" charset="0"/>
              </a:rPr>
              <a:t>中文</a:t>
            </a:r>
            <a:r>
              <a:rPr lang="en-US" sz="2400" b="1" dirty="0">
                <a:solidFill>
                  <a:srgbClr val="23387D"/>
                </a:solidFill>
                <a:latin typeface="Arial" panose="020B0604020202020204" pitchFamily="34" charset="0"/>
                <a:sym typeface="Arial" panose="020B0604020202020204" pitchFamily="34" charset="0"/>
              </a:rPr>
              <a:t>Word</a:t>
            </a:r>
            <a:r>
              <a:rPr lang="zh-CN" altLang="en-US" sz="2400" b="1" dirty="0">
                <a:solidFill>
                  <a:srgbClr val="23387D"/>
                </a:solidFill>
                <a:latin typeface="Arial" panose="020B0604020202020204" pitchFamily="34" charset="0"/>
                <a:sym typeface="Arial" panose="020B0604020202020204" pitchFamily="34" charset="0"/>
              </a:rPr>
              <a:t>即可输入汉字，又可输入英文</a:t>
            </a:r>
            <a:endParaRPr lang="en-US" sz="2400" b="1" dirty="0">
              <a:solidFill>
                <a:srgbClr val="23387D"/>
              </a:solidFill>
              <a:latin typeface="Arial" panose="020B0604020202020204" pitchFamily="34" charset="0"/>
              <a:sym typeface="Arial" panose="020B0604020202020204" pitchFamily="34" charset="0"/>
            </a:endParaRPr>
          </a:p>
          <a:p>
            <a:pPr marL="342900" indent="-342900" eaLnBrk="0" hangingPunct="0">
              <a:lnSpc>
                <a:spcPct val="140000"/>
              </a:lnSpc>
              <a:spcBef>
                <a:spcPts val="575"/>
              </a:spcBef>
              <a:buClr>
                <a:srgbClr val="990000"/>
              </a:buClr>
              <a:buFont typeface="Wingdings" panose="05000000000000000000" pitchFamily="2" charset="2"/>
              <a:buChar char="v"/>
            </a:pPr>
            <a:r>
              <a:rPr lang="zh-CN" altLang="en-US" sz="2400" b="1" dirty="0">
                <a:solidFill>
                  <a:srgbClr val="990000"/>
                </a:solidFill>
                <a:latin typeface="Arial" panose="020B0604020202020204" pitchFamily="34" charset="0"/>
                <a:sym typeface="Arial" panose="020B0604020202020204" pitchFamily="34" charset="0"/>
              </a:rPr>
              <a:t>英文单词</a:t>
            </a:r>
            <a:r>
              <a:rPr lang="en-US" sz="2400" b="1" dirty="0">
                <a:solidFill>
                  <a:srgbClr val="990000"/>
                </a:solidFill>
                <a:latin typeface="Arial" panose="020B0604020202020204" pitchFamily="34" charset="0"/>
                <a:sym typeface="Arial" panose="020B0604020202020204" pitchFamily="34" charset="0"/>
              </a:rPr>
              <a:t>3</a:t>
            </a:r>
            <a:r>
              <a:rPr lang="zh-CN" altLang="en-US" sz="2400" b="1" dirty="0">
                <a:solidFill>
                  <a:srgbClr val="990000"/>
                </a:solidFill>
                <a:latin typeface="Arial" panose="020B0604020202020204" pitchFamily="34" charset="0"/>
                <a:sym typeface="Arial" panose="020B0604020202020204" pitchFamily="34" charset="0"/>
              </a:rPr>
              <a:t>种书写格式的转换：</a:t>
            </a:r>
            <a:r>
              <a:rPr lang="zh-CN" altLang="en-US" sz="2400" b="1" dirty="0">
                <a:solidFill>
                  <a:srgbClr val="23387D"/>
                </a:solidFill>
                <a:latin typeface="Arial" panose="020B0604020202020204" pitchFamily="34" charset="0"/>
                <a:sym typeface="Arial" panose="020B0604020202020204" pitchFamily="34" charset="0"/>
              </a:rPr>
              <a:t>反复按</a:t>
            </a:r>
            <a:r>
              <a:rPr lang="en-US" sz="2400" b="1" dirty="0">
                <a:solidFill>
                  <a:srgbClr val="23387D"/>
                </a:solidFill>
                <a:latin typeface="Arial" panose="020B0604020202020204" pitchFamily="34" charset="0"/>
                <a:sym typeface="Arial" panose="020B0604020202020204" pitchFamily="34" charset="0"/>
              </a:rPr>
              <a:t>Shift+F3</a:t>
            </a:r>
            <a:r>
              <a:rPr lang="zh-CN" altLang="en-US" sz="2400" b="1" dirty="0">
                <a:solidFill>
                  <a:srgbClr val="23387D"/>
                </a:solidFill>
                <a:latin typeface="Arial" panose="020B0604020202020204" pitchFamily="34" charset="0"/>
                <a:sym typeface="Arial" panose="020B0604020202020204" pitchFamily="34" charset="0"/>
              </a:rPr>
              <a:t>键，会使选定的英文，在“首字母大写”、“全部大写”、“全部小写”</a:t>
            </a:r>
            <a:r>
              <a:rPr lang="en-US" sz="2400" b="1" dirty="0">
                <a:solidFill>
                  <a:srgbClr val="23387D"/>
                </a:solidFill>
                <a:latin typeface="Arial" panose="020B0604020202020204" pitchFamily="34" charset="0"/>
                <a:sym typeface="Arial" panose="020B0604020202020204" pitchFamily="34" charset="0"/>
              </a:rPr>
              <a:t>3</a:t>
            </a:r>
            <a:r>
              <a:rPr lang="zh-CN" altLang="en-US" sz="2400" b="1" dirty="0">
                <a:solidFill>
                  <a:srgbClr val="23387D"/>
                </a:solidFill>
                <a:latin typeface="Arial" panose="020B0604020202020204" pitchFamily="34" charset="0"/>
                <a:sym typeface="Arial" panose="020B0604020202020204" pitchFamily="34" charset="0"/>
              </a:rPr>
              <a:t>种格式中循环切换。</a:t>
            </a:r>
            <a:endParaRPr lang="en-US" sz="2400" b="1" dirty="0">
              <a:solidFill>
                <a:srgbClr val="23387D"/>
              </a:solidFill>
              <a:latin typeface="Arial" panose="020B0604020202020204" pitchFamily="34" charset="0"/>
              <a:sym typeface="Arial" panose="020B0604020202020204" pitchFamily="34" charset="0"/>
            </a:endParaRPr>
          </a:p>
          <a:p>
            <a:pPr marL="342900" indent="-342900" eaLnBrk="0" hangingPunct="0">
              <a:lnSpc>
                <a:spcPct val="140000"/>
              </a:lnSpc>
              <a:spcBef>
                <a:spcPts val="575"/>
              </a:spcBef>
              <a:buClr>
                <a:srgbClr val="990000"/>
              </a:buClr>
              <a:buFont typeface="Wingdings" panose="05000000000000000000" pitchFamily="2" charset="2"/>
              <a:buChar char="v"/>
            </a:pPr>
            <a:r>
              <a:rPr lang="zh-CN" altLang="en-US" sz="2400" b="1" dirty="0">
                <a:solidFill>
                  <a:srgbClr val="990000"/>
                </a:solidFill>
                <a:latin typeface="Arial" panose="020B0604020202020204" pitchFamily="34" charset="0"/>
                <a:sym typeface="Arial" panose="020B0604020202020204" pitchFamily="34" charset="0"/>
              </a:rPr>
              <a:t>插入和改写状态：</a:t>
            </a:r>
            <a:r>
              <a:rPr lang="zh-CN" altLang="en-US" sz="2400" b="1" dirty="0">
                <a:solidFill>
                  <a:srgbClr val="23387D"/>
                </a:solidFill>
                <a:latin typeface="Arial" panose="020B0604020202020204" pitchFamily="34" charset="0"/>
                <a:sym typeface="Arial" panose="020B0604020202020204" pitchFamily="34" charset="0"/>
              </a:rPr>
              <a:t>单击状态栏上“插入”</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“改写”或按</a:t>
            </a:r>
            <a:r>
              <a:rPr lang="en-US" sz="2400" b="1" dirty="0">
                <a:solidFill>
                  <a:srgbClr val="23387D"/>
                </a:solidFill>
                <a:latin typeface="Arial" panose="020B0604020202020204" pitchFamily="34" charset="0"/>
                <a:sym typeface="Arial" panose="020B0604020202020204" pitchFamily="34" charset="0"/>
              </a:rPr>
              <a:t>Insert</a:t>
            </a:r>
            <a:r>
              <a:rPr lang="zh-CN" altLang="en-US" sz="2400" b="1" dirty="0">
                <a:solidFill>
                  <a:srgbClr val="23387D"/>
                </a:solidFill>
                <a:latin typeface="Arial" panose="020B0604020202020204" pitchFamily="34" charset="0"/>
                <a:sym typeface="Arial" panose="020B0604020202020204" pitchFamily="34" charset="0"/>
              </a:rPr>
              <a:t>键，将会在“插入”和“改写”状态之间转换。</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18436"/>
                                        </p:tgtEl>
                                        <p:attrNameLst>
                                          <p:attrName>style.visibility</p:attrName>
                                        </p:attrNameLst>
                                      </p:cBhvr>
                                      <p:to>
                                        <p:strVal val="visible"/>
                                      </p:to>
                                    </p:set>
                                    <p:animEffect>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19461"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19462" name="Rectangle 6"/>
          <p:cNvSpPr>
            <a:spLocks noChangeArrowheads="1"/>
          </p:cNvSpPr>
          <p:nvPr/>
        </p:nvSpPr>
        <p:spPr bwMode="auto">
          <a:xfrm>
            <a:off x="595038" y="1052514"/>
            <a:ext cx="9130317"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800" b="1" dirty="0">
                <a:solidFill>
                  <a:srgbClr val="990000"/>
                </a:solidFill>
                <a:latin typeface="Arial" panose="020B0604020202020204" pitchFamily="34" charset="0"/>
                <a:sym typeface="Arial" panose="020B0604020202020204" pitchFamily="34" charset="0"/>
              </a:rPr>
              <a:t>1.</a:t>
            </a:r>
            <a:r>
              <a:rPr lang="zh-CN" altLang="en-US" sz="2800" b="1" dirty="0">
                <a:solidFill>
                  <a:srgbClr val="990000"/>
                </a:solidFill>
                <a:latin typeface="Arial" panose="020B0604020202020204" pitchFamily="34" charset="0"/>
                <a:sym typeface="Arial" panose="020B0604020202020204" pitchFamily="34" charset="0"/>
              </a:rPr>
              <a:t>“即点即输”</a:t>
            </a:r>
            <a:endParaRPr lang="en-US" sz="2800" b="1" dirty="0">
              <a:solidFill>
                <a:srgbClr val="990000"/>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利用“即点即输”功能，可以在文档空白处的任意位置处快速定位插入点和对齐格式设置，输入文字、插入表格、图片和图形等内容。</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当将鼠标指针“</a:t>
            </a:r>
            <a:r>
              <a:rPr lang="en-US" sz="2400" b="1" dirty="0">
                <a:solidFill>
                  <a:srgbClr val="23387D"/>
                </a:solidFill>
                <a:latin typeface="Arial" panose="020B0604020202020204" pitchFamily="34" charset="0"/>
                <a:sym typeface="Arial" panose="020B0604020202020204" pitchFamily="34" charset="0"/>
              </a:rPr>
              <a:t>I</a:t>
            </a:r>
            <a:r>
              <a:rPr lang="zh-CN" altLang="en-US" sz="2400" b="1" dirty="0">
                <a:solidFill>
                  <a:srgbClr val="23387D"/>
                </a:solidFill>
                <a:latin typeface="Arial" panose="020B0604020202020204" pitchFamily="34" charset="0"/>
                <a:sym typeface="Arial" panose="020B0604020202020204" pitchFamily="34" charset="0"/>
              </a:rPr>
              <a:t>”移到特定格式区域时，“即点即输”指针形状发生变化，即在鼠标指针“</a:t>
            </a:r>
            <a:r>
              <a:rPr lang="en-US" sz="2400" b="1" dirty="0">
                <a:solidFill>
                  <a:srgbClr val="23387D"/>
                </a:solidFill>
                <a:latin typeface="Arial" panose="020B0604020202020204" pitchFamily="34" charset="0"/>
                <a:sym typeface="Arial" panose="020B0604020202020204" pitchFamily="34" charset="0"/>
              </a:rPr>
              <a:t>I</a:t>
            </a:r>
            <a:r>
              <a:rPr lang="zh-CN" altLang="en-US" sz="2400" b="1" dirty="0">
                <a:solidFill>
                  <a:srgbClr val="23387D"/>
                </a:solidFill>
                <a:latin typeface="Arial" panose="020B0604020202020204" pitchFamily="34" charset="0"/>
                <a:sym typeface="Arial" panose="020B0604020202020204" pitchFamily="34" charset="0"/>
              </a:rPr>
              <a:t>”附近（上、下、左、右）出现将要应用的格式图标，表明双击此处将要应用的格式设置，这些格式包括：左对齐、居中、右对齐、左缩进、左侧或右侧文字环绕。</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19460"/>
                                        </p:tgtEl>
                                        <p:attrNameLst>
                                          <p:attrName>style.visibility</p:attrName>
                                        </p:attrNameLst>
                                      </p:cBhvr>
                                      <p:to>
                                        <p:strVal val="visible"/>
                                      </p:to>
                                    </p:set>
                                    <p:animEffect>
                                      <p:cBhvr>
                                        <p:cTn id="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灯片编号占位符 3"/>
          <p:cNvSpPr>
            <a:spLocks noGrp="1" noChangeArrowheads="1"/>
          </p:cNvSpPr>
          <p:nvPr/>
        </p:nvSpPr>
        <p:spPr bwMode="auto">
          <a:xfrm>
            <a:off x="8972808" y="188913"/>
            <a:ext cx="91355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endParaRPr lang="en-US" sz="1800" dirty="0">
              <a:solidFill>
                <a:srgbClr val="FFFFFF"/>
              </a:solidFill>
              <a:latin typeface="Arial" panose="020B0604020202020204" pitchFamily="34" charset="0"/>
            </a:endParaRPr>
          </a:p>
        </p:txBody>
      </p:sp>
      <p:sp>
        <p:nvSpPr>
          <p:cNvPr id="20484"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20485"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0486" name="Rectangle 6"/>
          <p:cNvSpPr>
            <a:spLocks noChangeArrowheads="1"/>
          </p:cNvSpPr>
          <p:nvPr/>
        </p:nvSpPr>
        <p:spPr bwMode="auto">
          <a:xfrm>
            <a:off x="595038" y="1052513"/>
            <a:ext cx="9130317"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800" b="1">
                <a:solidFill>
                  <a:srgbClr val="990000"/>
                </a:solidFill>
                <a:latin typeface="Arial" panose="020B0604020202020204" pitchFamily="34" charset="0"/>
                <a:sym typeface="Arial" panose="020B0604020202020204" pitchFamily="34" charset="0"/>
              </a:rPr>
              <a:t>2. </a:t>
            </a:r>
            <a:r>
              <a:rPr lang="zh-CN" altLang="en-US" sz="2800" b="1">
                <a:solidFill>
                  <a:srgbClr val="990000"/>
                </a:solidFill>
                <a:latin typeface="Arial" panose="020B0604020202020204" pitchFamily="34" charset="0"/>
                <a:sym typeface="Arial" panose="020B0604020202020204" pitchFamily="34" charset="0"/>
              </a:rPr>
              <a:t>插入符号</a:t>
            </a:r>
            <a:endParaRPr lang="en-US" sz="2800" b="1">
              <a:solidFill>
                <a:srgbClr val="990000"/>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在输入文本时，一些键盘上没有的特殊的符号（如俄、日、希腊文字符，数学符号，图形符号等），除了利用汉字输入法的软件盘外，</a:t>
            </a:r>
            <a:r>
              <a:rPr lang="en-US" sz="2400" b="1">
                <a:solidFill>
                  <a:srgbClr val="23387D"/>
                </a:solidFill>
                <a:latin typeface="Arial" panose="020B0604020202020204" pitchFamily="34" charset="0"/>
                <a:sym typeface="Arial" panose="020B0604020202020204" pitchFamily="34" charset="0"/>
              </a:rPr>
              <a:t>Word</a:t>
            </a:r>
            <a:r>
              <a:rPr lang="zh-CN" altLang="en-US" sz="2400" b="1">
                <a:solidFill>
                  <a:srgbClr val="23387D"/>
                </a:solidFill>
                <a:latin typeface="Arial" panose="020B0604020202020204" pitchFamily="34" charset="0"/>
                <a:sym typeface="Arial" panose="020B0604020202020204" pitchFamily="34" charset="0"/>
              </a:rPr>
              <a:t>还提供“插入符号”的功能。</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插入符号的具体操作步骤如下：</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① 把插入点移至要插入符号的位置（插入点可以用键盘的上、下、左、右箭头键来移动，也可以移动“</a:t>
            </a:r>
            <a:r>
              <a:rPr lang="en-US" sz="2400" b="1">
                <a:solidFill>
                  <a:srgbClr val="23387D"/>
                </a:solidFill>
                <a:latin typeface="Arial" panose="020B0604020202020204" pitchFamily="34" charset="0"/>
                <a:sym typeface="Arial" panose="020B0604020202020204" pitchFamily="34" charset="0"/>
              </a:rPr>
              <a:t>I</a:t>
            </a:r>
            <a:r>
              <a:rPr lang="zh-CN" altLang="en-US" sz="2400" b="1">
                <a:solidFill>
                  <a:srgbClr val="23387D"/>
                </a:solidFill>
                <a:latin typeface="Arial" panose="020B0604020202020204" pitchFamily="34" charset="0"/>
                <a:sym typeface="Arial" panose="020B0604020202020204" pitchFamily="34" charset="0"/>
              </a:rPr>
              <a:t>”型鼠标指针到选定的位置并左击鼠标）；</a:t>
            </a:r>
            <a:endParaRPr lang="en-US" sz="2400" b="1">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0484"/>
                                        </p:tgtEl>
                                        <p:attrNameLst>
                                          <p:attrName>style.visibility</p:attrName>
                                        </p:attrNameLst>
                                      </p:cBhvr>
                                      <p:to>
                                        <p:strVal val="visible"/>
                                      </p:to>
                                    </p:set>
                                    <p:animEffect>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8" name="Rectangle 6"/>
          <p:cNvSpPr>
            <a:spLocks noChangeArrowheads="1"/>
          </p:cNvSpPr>
          <p:nvPr/>
        </p:nvSpPr>
        <p:spPr bwMode="auto">
          <a:xfrm>
            <a:off x="595037" y="1052513"/>
            <a:ext cx="915831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② 执行“插入</a:t>
            </a:r>
            <a:r>
              <a:rPr lang="en-US" sz="2400" b="1">
                <a:solidFill>
                  <a:srgbClr val="23387D"/>
                </a:solidFill>
                <a:latin typeface="Arial" panose="020B0604020202020204" pitchFamily="34" charset="0"/>
                <a:sym typeface="Arial" panose="020B0604020202020204" pitchFamily="34" charset="0"/>
              </a:rPr>
              <a:t>/</a:t>
            </a:r>
            <a:r>
              <a:rPr lang="zh-CN" altLang="en-US" sz="2400" b="1">
                <a:solidFill>
                  <a:srgbClr val="23387D"/>
                </a:solidFill>
                <a:latin typeface="Arial" panose="020B0604020202020204" pitchFamily="34" charset="0"/>
                <a:sym typeface="Arial" panose="020B0604020202020204" pitchFamily="34" charset="0"/>
              </a:rPr>
              <a:t>符号</a:t>
            </a:r>
            <a:r>
              <a:rPr lang="en-US" sz="2400" b="1">
                <a:solidFill>
                  <a:srgbClr val="23387D"/>
                </a:solidFill>
                <a:latin typeface="Arial" panose="020B0604020202020204" pitchFamily="34" charset="0"/>
                <a:sym typeface="Arial" panose="020B0604020202020204" pitchFamily="34" charset="0"/>
              </a:rPr>
              <a:t>/</a:t>
            </a:r>
            <a:r>
              <a:rPr lang="zh-CN" altLang="en-US" sz="2400" b="1">
                <a:solidFill>
                  <a:srgbClr val="23387D"/>
                </a:solidFill>
                <a:latin typeface="Arial" panose="020B0604020202020204" pitchFamily="34" charset="0"/>
                <a:sym typeface="Arial" panose="020B0604020202020204" pitchFamily="34" charset="0"/>
              </a:rPr>
              <a:t>符号”命令，在随之出现的列表框</a:t>
            </a:r>
            <a:endParaRPr lang="en-US" sz="2400" b="1">
              <a:solidFill>
                <a:srgbClr val="23387D"/>
              </a:solidFill>
              <a:latin typeface="Arial" panose="020B0604020202020204" pitchFamily="34" charset="0"/>
              <a:sym typeface="Arial" panose="020B0604020202020204" pitchFamily="34" charset="0"/>
            </a:endParaRPr>
          </a:p>
        </p:txBody>
      </p:sp>
      <p:sp>
        <p:nvSpPr>
          <p:cNvPr id="21512" name="TextBox 1"/>
          <p:cNvSpPr>
            <a:spLocks noChangeArrowheads="1"/>
          </p:cNvSpPr>
          <p:nvPr/>
        </p:nvSpPr>
        <p:spPr bwMode="auto">
          <a:xfrm>
            <a:off x="5325583" y="5629275"/>
            <a:ext cx="325695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Font typeface="Arial" panose="020B0604020202020204" pitchFamily="34" charset="0"/>
              <a:buNone/>
            </a:pPr>
            <a:r>
              <a:rPr lang="zh-CN" altLang="en-US" sz="1800" b="1" dirty="0">
                <a:solidFill>
                  <a:srgbClr val="23387D"/>
                </a:solidFill>
                <a:latin typeface="Arial" panose="020B0604020202020204" pitchFamily="34" charset="0"/>
                <a:sym typeface="Arial" panose="020B0604020202020204" pitchFamily="34" charset="0"/>
              </a:rPr>
              <a:t>图</a:t>
            </a:r>
            <a:r>
              <a:rPr lang="en-US" sz="1800" b="1" dirty="0">
                <a:solidFill>
                  <a:srgbClr val="23387D"/>
                </a:solidFill>
                <a:latin typeface="Arial" panose="020B0604020202020204" pitchFamily="34" charset="0"/>
                <a:sym typeface="Arial" panose="020B0604020202020204" pitchFamily="34" charset="0"/>
              </a:rPr>
              <a:t>3-13 </a:t>
            </a:r>
            <a:r>
              <a:rPr lang="zh-CN" altLang="en-US" sz="1800" b="1" dirty="0">
                <a:solidFill>
                  <a:srgbClr val="23387D"/>
                </a:solidFill>
                <a:latin typeface="Arial" panose="020B0604020202020204" pitchFamily="34" charset="0"/>
                <a:sym typeface="Arial" panose="020B0604020202020204" pitchFamily="34" charset="0"/>
              </a:rPr>
              <a:t>“符号”对话框</a:t>
            </a:r>
          </a:p>
        </p:txBody>
      </p:sp>
      <p:sp>
        <p:nvSpPr>
          <p:cNvPr id="21513" name="Rectangle 6"/>
          <p:cNvSpPr>
            <a:spLocks noChangeArrowheads="1"/>
          </p:cNvSpPr>
          <p:nvPr/>
        </p:nvSpPr>
        <p:spPr bwMode="auto">
          <a:xfrm>
            <a:off x="595038" y="1600201"/>
            <a:ext cx="3559721"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中，上方列出了最近插入过的符号和“其它符号”按钮。如果需要插入的符号位于列表框中，单击该符号即可；否则，单击“其它符号”按钮，打开如图</a:t>
            </a:r>
            <a:r>
              <a:rPr lang="en-US" sz="2400" b="1" dirty="0">
                <a:solidFill>
                  <a:srgbClr val="23387D"/>
                </a:solidFill>
                <a:latin typeface="Arial" panose="020B0604020202020204" pitchFamily="34" charset="0"/>
                <a:sym typeface="Arial" panose="020B0604020202020204" pitchFamily="34" charset="0"/>
              </a:rPr>
              <a:t>3-13</a:t>
            </a:r>
            <a:r>
              <a:rPr lang="zh-CN" altLang="en-US" sz="2400" b="1" dirty="0">
                <a:solidFill>
                  <a:srgbClr val="23387D"/>
                </a:solidFill>
                <a:latin typeface="Arial" panose="020B0604020202020204" pitchFamily="34" charset="0"/>
                <a:sym typeface="Arial" panose="020B0604020202020204" pitchFamily="34" charset="0"/>
              </a:rPr>
              <a:t>所示的“符号”对话框。</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pic>
        <p:nvPicPr>
          <p:cNvPr id="2" name="图片 1">
            <a:extLst>
              <a:ext uri="{FF2B5EF4-FFF2-40B4-BE49-F238E27FC236}">
                <a16:creationId xmlns:a16="http://schemas.microsoft.com/office/drawing/2014/main" id="{B5920879-6740-471C-8C2F-7D5A289AA680}"/>
              </a:ext>
            </a:extLst>
          </p:cNvPr>
          <p:cNvPicPr>
            <a:picLocks noChangeAspect="1"/>
          </p:cNvPicPr>
          <p:nvPr/>
        </p:nvPicPr>
        <p:blipFill>
          <a:blip r:embed="rId2"/>
          <a:stretch>
            <a:fillRect/>
          </a:stretch>
        </p:blipFill>
        <p:spPr>
          <a:xfrm>
            <a:off x="4968304" y="1772816"/>
            <a:ext cx="4291956" cy="354208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2"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22533"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2534" name="Rectangle 6"/>
          <p:cNvSpPr>
            <a:spLocks noChangeArrowheads="1"/>
          </p:cNvSpPr>
          <p:nvPr/>
        </p:nvSpPr>
        <p:spPr bwMode="auto">
          <a:xfrm>
            <a:off x="595038" y="1052513"/>
            <a:ext cx="9130317" cy="223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③ 在“符号”选项卡“字体”下拉列表中选定适当的字体项（如“普通文本”），在符号列表框中的选定所需插入的符号，再单击“插入”按钮就可将所选择的符号插入到文档的插入点处。</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④单击“关闭”按钮，关闭“符号”对话框。</a:t>
            </a:r>
            <a:endParaRPr lang="en-US" sz="2400" b="1">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2532"/>
                                        </p:tgtEl>
                                        <p:attrNameLst>
                                          <p:attrName>style.visibility</p:attrName>
                                        </p:attrNameLst>
                                      </p:cBhvr>
                                      <p:to>
                                        <p:strVal val="visible"/>
                                      </p:to>
                                    </p:set>
                                    <p:animEffect>
                                      <p:cBhvr>
                                        <p:cTn id="7"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3557" name="Rectangle 6"/>
          <p:cNvSpPr>
            <a:spLocks noChangeArrowheads="1"/>
          </p:cNvSpPr>
          <p:nvPr/>
        </p:nvSpPr>
        <p:spPr bwMode="auto">
          <a:xfrm>
            <a:off x="595038" y="1052516"/>
            <a:ext cx="9130317"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800" b="1" dirty="0">
                <a:solidFill>
                  <a:srgbClr val="990000"/>
                </a:solidFill>
                <a:latin typeface="Arial" panose="020B0604020202020204" pitchFamily="34" charset="0"/>
                <a:sym typeface="Arial" panose="020B0604020202020204" pitchFamily="34" charset="0"/>
              </a:rPr>
              <a:t>3. </a:t>
            </a:r>
            <a:r>
              <a:rPr lang="zh-CN" altLang="en-US" sz="2800" b="1" dirty="0">
                <a:solidFill>
                  <a:srgbClr val="990000"/>
                </a:solidFill>
                <a:latin typeface="Arial" panose="020B0604020202020204" pitchFamily="34" charset="0"/>
                <a:sym typeface="Arial" panose="020B0604020202020204" pitchFamily="34" charset="0"/>
              </a:rPr>
              <a:t>插入插入日期和时间</a:t>
            </a:r>
            <a:endParaRPr lang="en-US" sz="2800" b="1" dirty="0">
              <a:solidFill>
                <a:srgbClr val="990000"/>
              </a:solidFill>
              <a:latin typeface="Arial" panose="020B0604020202020204" pitchFamily="34" charset="0"/>
              <a:sym typeface="Arial" panose="020B0604020202020204" pitchFamily="34" charset="0"/>
            </a:endParaRPr>
          </a:p>
          <a:p>
            <a:pPr eaLnBrk="0" hangingPunct="0">
              <a:lnSpc>
                <a:spcPct val="120000"/>
              </a:lnSpc>
              <a:spcBef>
                <a:spcPts val="575"/>
              </a:spcBef>
              <a:buClr>
                <a:srgbClr val="990000"/>
              </a:buClr>
              <a:buFont typeface="Arial" panose="020B0604020202020204" pitchFamily="34" charset="0"/>
              <a:buNone/>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插入日期和时间的具体步骤如下：</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
        <p:nvSpPr>
          <p:cNvPr id="23560" name="Rectangle 6"/>
          <p:cNvSpPr>
            <a:spLocks noChangeArrowheads="1"/>
          </p:cNvSpPr>
          <p:nvPr/>
        </p:nvSpPr>
        <p:spPr bwMode="auto">
          <a:xfrm>
            <a:off x="595037" y="2268538"/>
            <a:ext cx="3396961"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① 将插入点移动到要插入日期和时间的位置处；</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2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②执行“插入</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文本</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日期和时间”命令，打开如图</a:t>
            </a:r>
            <a:r>
              <a:rPr lang="en-US" sz="2400" b="1" dirty="0">
                <a:solidFill>
                  <a:srgbClr val="23387D"/>
                </a:solidFill>
                <a:latin typeface="Arial" panose="020B0604020202020204" pitchFamily="34" charset="0"/>
                <a:sym typeface="Arial" panose="020B0604020202020204" pitchFamily="34" charset="0"/>
              </a:rPr>
              <a:t>3-14</a:t>
            </a:r>
            <a:r>
              <a:rPr lang="zh-CN" altLang="en-US" sz="2400" b="1" dirty="0">
                <a:solidFill>
                  <a:srgbClr val="23387D"/>
                </a:solidFill>
                <a:latin typeface="Arial" panose="020B0604020202020204" pitchFamily="34" charset="0"/>
                <a:sym typeface="Arial" panose="020B0604020202020204" pitchFamily="34" charset="0"/>
              </a:rPr>
              <a:t>所示的“日期和时间”对话框。</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
        <p:nvSpPr>
          <p:cNvPr id="23562" name="TextBox 1"/>
          <p:cNvSpPr>
            <a:spLocks noChangeArrowheads="1"/>
          </p:cNvSpPr>
          <p:nvPr/>
        </p:nvSpPr>
        <p:spPr bwMode="auto">
          <a:xfrm>
            <a:off x="5040312" y="5908675"/>
            <a:ext cx="349321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buFont typeface="Arial" panose="020B0604020202020204" pitchFamily="34" charset="0"/>
              <a:buNone/>
            </a:pPr>
            <a:r>
              <a:rPr lang="zh-CN" altLang="en-US" sz="1800" b="1" dirty="0">
                <a:solidFill>
                  <a:srgbClr val="23387D"/>
                </a:solidFill>
                <a:latin typeface="Arial" panose="020B0604020202020204" pitchFamily="34" charset="0"/>
                <a:sym typeface="Arial" panose="020B0604020202020204" pitchFamily="34" charset="0"/>
              </a:rPr>
              <a:t>图</a:t>
            </a:r>
            <a:r>
              <a:rPr lang="en-US" sz="1800" b="1" dirty="0">
                <a:solidFill>
                  <a:srgbClr val="23387D"/>
                </a:solidFill>
                <a:latin typeface="Arial" panose="020B0604020202020204" pitchFamily="34" charset="0"/>
                <a:sym typeface="Arial" panose="020B0604020202020204" pitchFamily="34" charset="0"/>
              </a:rPr>
              <a:t>3-14</a:t>
            </a:r>
            <a:r>
              <a:rPr lang="zh-CN" altLang="en-US" sz="1800" b="1" dirty="0">
                <a:solidFill>
                  <a:srgbClr val="23387D"/>
                </a:solidFill>
                <a:latin typeface="Arial" panose="020B0604020202020204" pitchFamily="34" charset="0"/>
                <a:sym typeface="Arial" panose="020B0604020202020204" pitchFamily="34" charset="0"/>
              </a:rPr>
              <a:t>“日期和时间”对话框</a:t>
            </a:r>
          </a:p>
        </p:txBody>
      </p:sp>
      <p:pic>
        <p:nvPicPr>
          <p:cNvPr id="2" name="图片 1">
            <a:extLst>
              <a:ext uri="{FF2B5EF4-FFF2-40B4-BE49-F238E27FC236}">
                <a16:creationId xmlns:a16="http://schemas.microsoft.com/office/drawing/2014/main" id="{E1C675BB-AA72-4768-BA91-4191EBFDF3AA}"/>
              </a:ext>
            </a:extLst>
          </p:cNvPr>
          <p:cNvPicPr>
            <a:picLocks noChangeAspect="1"/>
          </p:cNvPicPr>
          <p:nvPr/>
        </p:nvPicPr>
        <p:blipFill>
          <a:blip r:embed="rId2"/>
          <a:stretch>
            <a:fillRect/>
          </a:stretch>
        </p:blipFill>
        <p:spPr>
          <a:xfrm>
            <a:off x="5996344" y="1941510"/>
            <a:ext cx="3346994" cy="354208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24581"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4582" name="Rectangle 6"/>
          <p:cNvSpPr>
            <a:spLocks noChangeArrowheads="1"/>
          </p:cNvSpPr>
          <p:nvPr/>
        </p:nvSpPr>
        <p:spPr bwMode="auto">
          <a:xfrm>
            <a:off x="595038" y="1052516"/>
            <a:ext cx="9130317"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③  在“语言”下拉列表中选定“中文（中国）”或“英文（美国）”，在“可用格式”列表框中选定所需的格式。如果选定“自动更新”复选框，则所插入的日期和时间会自动更新，否则保持插入时的日期和时间。</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④ 单击“确定”按钮，即可在插入点处插入当前的日期和时间。</a:t>
            </a:r>
            <a:endParaRPr lang="en-US" sz="2400" b="1">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4580"/>
                                        </p:tgtEl>
                                        <p:attrNameLst>
                                          <p:attrName>style.visibility</p:attrName>
                                        </p:attrNameLst>
                                      </p:cBhvr>
                                      <p:to>
                                        <p:strVal val="visible"/>
                                      </p:to>
                                    </p:set>
                                    <p:animEffect>
                                      <p:cBhvr>
                                        <p:cTn id="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25605"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5606" name="Rectangle 6"/>
          <p:cNvSpPr>
            <a:spLocks noChangeArrowheads="1"/>
          </p:cNvSpPr>
          <p:nvPr/>
        </p:nvSpPr>
        <p:spPr bwMode="auto">
          <a:xfrm>
            <a:off x="595038" y="1052513"/>
            <a:ext cx="9130317"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800" b="1">
                <a:solidFill>
                  <a:srgbClr val="990000"/>
                </a:solidFill>
                <a:latin typeface="Arial" panose="020B0604020202020204" pitchFamily="34" charset="0"/>
                <a:sym typeface="Arial" panose="020B0604020202020204" pitchFamily="34" charset="0"/>
              </a:rPr>
              <a:t>4. </a:t>
            </a:r>
            <a:r>
              <a:rPr lang="zh-CN" altLang="en-US" sz="2800" b="1">
                <a:solidFill>
                  <a:srgbClr val="990000"/>
                </a:solidFill>
                <a:latin typeface="Arial" panose="020B0604020202020204" pitchFamily="34" charset="0"/>
                <a:sym typeface="Arial" panose="020B0604020202020204" pitchFamily="34" charset="0"/>
              </a:rPr>
              <a:t>插入脚注和尾注</a:t>
            </a:r>
            <a:endParaRPr lang="en-US" sz="2800" b="1">
              <a:solidFill>
                <a:srgbClr val="990000"/>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在编写文章时，常常需要对一些从别人的文章中引用的内容、名词或事件加以注释，这称为脚注或尾注。</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脚注和尾注的区别是：脚注是位于每一页面的底端，而尾注是位于文档的结尾处。</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en-US" sz="2400" b="1">
                <a:solidFill>
                  <a:srgbClr val="23387D"/>
                </a:solidFill>
                <a:latin typeface="Arial" panose="020B0604020202020204" pitchFamily="34" charset="0"/>
                <a:sym typeface="Arial" panose="020B0604020202020204" pitchFamily="34" charset="0"/>
              </a:rPr>
              <a:t>        </a:t>
            </a:r>
            <a:r>
              <a:rPr lang="zh-CN" altLang="en-US" sz="2400" b="1">
                <a:solidFill>
                  <a:srgbClr val="23387D"/>
                </a:solidFill>
                <a:latin typeface="Arial" panose="020B0604020202020204" pitchFamily="34" charset="0"/>
                <a:sym typeface="Arial" panose="020B0604020202020204" pitchFamily="34" charset="0"/>
              </a:rPr>
              <a:t>插入脚注和尾注的操作步骤如下：</a:t>
            </a:r>
            <a:endParaRPr lang="en-US" sz="2400" b="1">
              <a:solidFill>
                <a:srgbClr val="23387D"/>
              </a:solidFill>
              <a:latin typeface="Arial" panose="020B0604020202020204" pitchFamily="34" charset="0"/>
              <a:sym typeface="Arial" panose="020B0604020202020204" pitchFamily="34" charset="0"/>
            </a:endParaRPr>
          </a:p>
          <a:p>
            <a:pPr eaLnBrk="0" hangingPunct="0">
              <a:lnSpc>
                <a:spcPct val="140000"/>
              </a:lnSpc>
              <a:spcBef>
                <a:spcPts val="575"/>
              </a:spcBef>
              <a:buClr>
                <a:srgbClr val="990000"/>
              </a:buClr>
              <a:buFont typeface="Arial" panose="020B0604020202020204" pitchFamily="34" charset="0"/>
              <a:buNone/>
            </a:pPr>
            <a:r>
              <a:rPr lang="zh-CN" altLang="en-US" sz="2400" b="1">
                <a:solidFill>
                  <a:srgbClr val="002060"/>
                </a:solidFill>
                <a:latin typeface="Arial" panose="020B0604020202020204" pitchFamily="34" charset="0"/>
                <a:ea typeface="楷体_GB2312" charset="-122"/>
                <a:sym typeface="Arial" panose="020B0604020202020204" pitchFamily="34" charset="0"/>
              </a:rPr>
              <a:t>        ① </a:t>
            </a:r>
            <a:r>
              <a:rPr lang="zh-CN" altLang="en-US" sz="2400" b="1">
                <a:solidFill>
                  <a:srgbClr val="23387D"/>
                </a:solidFill>
                <a:latin typeface="Arial" panose="020B0604020202020204" pitchFamily="34" charset="0"/>
                <a:sym typeface="Arial" panose="020B0604020202020204" pitchFamily="34" charset="0"/>
              </a:rPr>
              <a:t>将插入点移到需要插入脚注和尾注的文字之后。</a:t>
            </a:r>
            <a:endParaRPr lang="en-US" sz="2400" b="1">
              <a:solidFill>
                <a:srgbClr val="002060"/>
              </a:solidFill>
              <a:latin typeface="Arial" panose="020B0604020202020204" pitchFamily="34" charset="0"/>
              <a:ea typeface="楷体_GB2312" charset="-122"/>
              <a:sym typeface="Arial" panose="020B0604020202020204" pitchFamily="34" charset="0"/>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5604"/>
                                        </p:tgtEl>
                                        <p:attrNameLst>
                                          <p:attrName>style.visibility</p:attrName>
                                        </p:attrNameLst>
                                      </p:cBhvr>
                                      <p:to>
                                        <p:strVal val="visible"/>
                                      </p:to>
                                    </p:set>
                                    <p:animEffect>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30" name="TextBox 1"/>
          <p:cNvSpPr>
            <a:spLocks noChangeArrowheads="1"/>
          </p:cNvSpPr>
          <p:nvPr/>
        </p:nvSpPr>
        <p:spPr bwMode="auto">
          <a:xfrm>
            <a:off x="5992371" y="5629275"/>
            <a:ext cx="325520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Font typeface="Arial" panose="020B0604020202020204" pitchFamily="34" charset="0"/>
              <a:buNone/>
            </a:pPr>
            <a:r>
              <a:rPr lang="zh-CN" altLang="en-US" sz="1800" b="1" dirty="0">
                <a:solidFill>
                  <a:srgbClr val="23387D"/>
                </a:solidFill>
                <a:latin typeface="Arial" panose="020B0604020202020204" pitchFamily="34" charset="0"/>
                <a:sym typeface="Arial" panose="020B0604020202020204" pitchFamily="34" charset="0"/>
              </a:rPr>
              <a:t>图</a:t>
            </a:r>
            <a:r>
              <a:rPr lang="en-US" altLang="zh-CN" sz="1800" b="1" dirty="0">
                <a:solidFill>
                  <a:srgbClr val="23387D"/>
                </a:solidFill>
                <a:latin typeface="Arial" panose="020B0604020202020204" pitchFamily="34" charset="0"/>
                <a:sym typeface="Arial" panose="020B0604020202020204" pitchFamily="34" charset="0"/>
              </a:rPr>
              <a:t>3-17 “</a:t>
            </a:r>
            <a:r>
              <a:rPr lang="zh-CN" altLang="en-US" sz="1800" b="1" dirty="0">
                <a:solidFill>
                  <a:srgbClr val="23387D"/>
                </a:solidFill>
                <a:latin typeface="Arial" panose="020B0604020202020204" pitchFamily="34" charset="0"/>
                <a:sym typeface="Arial" panose="020B0604020202020204" pitchFamily="34" charset="0"/>
              </a:rPr>
              <a:t>脚注和尾注”对话框</a:t>
            </a:r>
          </a:p>
        </p:txBody>
      </p:sp>
      <p:sp>
        <p:nvSpPr>
          <p:cNvPr id="26631" name="Rectangle 6"/>
          <p:cNvSpPr>
            <a:spLocks noChangeArrowheads="1"/>
          </p:cNvSpPr>
          <p:nvPr/>
        </p:nvSpPr>
        <p:spPr bwMode="auto">
          <a:xfrm>
            <a:off x="595038" y="1050926"/>
            <a:ext cx="4748045" cy="460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2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② 执行“引用</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脚注</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脚注和尾注”命令（注：这个操作可通过单击“引用”选项卡</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“脚注”分组中的右下角的“箭头”</a:t>
            </a: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实现），打开如图</a:t>
            </a:r>
            <a:r>
              <a:rPr lang="en-US" sz="2400" b="1" dirty="0">
                <a:solidFill>
                  <a:srgbClr val="23387D"/>
                </a:solidFill>
                <a:latin typeface="Arial" panose="020B0604020202020204" pitchFamily="34" charset="0"/>
                <a:sym typeface="Arial" panose="020B0604020202020204" pitchFamily="34" charset="0"/>
              </a:rPr>
              <a:t>3-17</a:t>
            </a:r>
            <a:r>
              <a:rPr lang="zh-CN" altLang="en-US" sz="2400" b="1" dirty="0">
                <a:solidFill>
                  <a:srgbClr val="23387D"/>
                </a:solidFill>
                <a:latin typeface="Arial" panose="020B0604020202020204" pitchFamily="34" charset="0"/>
                <a:sym typeface="Arial" panose="020B0604020202020204" pitchFamily="34" charset="0"/>
              </a:rPr>
              <a:t>所示的“脚注和尾注”对话框。</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20000"/>
              </a:lnSpc>
              <a:spcBef>
                <a:spcPts val="575"/>
              </a:spcBef>
              <a:buClr>
                <a:srgbClr val="990000"/>
              </a:buClr>
              <a:buFont typeface="Arial" panose="020B0604020202020204" pitchFamily="34" charset="0"/>
              <a:buNone/>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③ 在对话框中选定“脚注”或“尾注”单选项，设定注释的编号格式、自定义标记、起始编号和编号方式等。</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
        <p:nvSpPr>
          <p:cNvPr id="2" name="标题 1"/>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43B2D9FC-5815-4970-B3B9-062311992EB0}"/>
              </a:ext>
            </a:extLst>
          </p:cNvPr>
          <p:cNvPicPr>
            <a:picLocks noChangeAspect="1"/>
          </p:cNvPicPr>
          <p:nvPr/>
        </p:nvPicPr>
        <p:blipFill>
          <a:blip r:embed="rId2"/>
          <a:stretch>
            <a:fillRect/>
          </a:stretch>
        </p:blipFill>
        <p:spPr>
          <a:xfrm>
            <a:off x="6335824" y="756674"/>
            <a:ext cx="2591025" cy="48955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92086-E6C5-41D5-B70A-FFF89D420E87}"/>
              </a:ext>
            </a:extLst>
          </p:cNvPr>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Office 2019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的特点</a:t>
            </a:r>
          </a:p>
        </p:txBody>
      </p:sp>
      <p:sp>
        <p:nvSpPr>
          <p:cNvPr id="3" name="内容占位符 2">
            <a:extLst>
              <a:ext uri="{FF2B5EF4-FFF2-40B4-BE49-F238E27FC236}">
                <a16:creationId xmlns:a16="http://schemas.microsoft.com/office/drawing/2014/main" id="{F861CFB6-BFFC-4B50-B47E-1E13257935C2}"/>
              </a:ext>
            </a:extLst>
          </p:cNvPr>
          <p:cNvSpPr>
            <a:spLocks noGrp="1"/>
          </p:cNvSpPr>
          <p:nvPr>
            <p:ph idx="1"/>
          </p:nvPr>
        </p:nvSpPr>
        <p:spPr>
          <a:xfrm>
            <a:off x="504825" y="1123950"/>
            <a:ext cx="8711951" cy="5185370"/>
          </a:xfrm>
        </p:spPr>
        <p:txBody>
          <a:bodyPr/>
          <a:lstStyle/>
          <a:p>
            <a:pPr algn="just"/>
            <a:r>
              <a:rPr lang="en-US" altLang="zh-CN" sz="2800" dirty="0"/>
              <a:t>Excel</a:t>
            </a:r>
            <a:r>
              <a:rPr lang="zh-CN" altLang="en-US" sz="2800" dirty="0"/>
              <a:t>软件上增加了更好的计算功能，可以在添加函数的时候提供更好的插入方式，内置的函数更加丰富。</a:t>
            </a:r>
            <a:endParaRPr lang="en-US" altLang="zh-CN" sz="2800" dirty="0"/>
          </a:p>
          <a:p>
            <a:pPr algn="just"/>
            <a:r>
              <a:rPr lang="zh-CN" altLang="en-US" sz="2800" dirty="0"/>
              <a:t>在设计</a:t>
            </a:r>
            <a:r>
              <a:rPr lang="en-US" altLang="zh-CN" sz="2800" dirty="0"/>
              <a:t>PPT</a:t>
            </a:r>
            <a:r>
              <a:rPr lang="zh-CN" altLang="en-US" sz="2800" dirty="0"/>
              <a:t>方面也更新多种功能，提供了更好的图标设计方案，支持更好的</a:t>
            </a:r>
            <a:r>
              <a:rPr lang="en-US" altLang="zh-CN" sz="2800" dirty="0"/>
              <a:t>UI</a:t>
            </a:r>
            <a:r>
              <a:rPr lang="zh-CN" altLang="en-US" sz="2800" dirty="0"/>
              <a:t>界面，滚动查看</a:t>
            </a:r>
            <a:r>
              <a:rPr lang="en-US" altLang="zh-CN" sz="2800" dirty="0"/>
              <a:t>PPT</a:t>
            </a:r>
            <a:r>
              <a:rPr lang="zh-CN" altLang="en-US" sz="2800" dirty="0"/>
              <a:t>效果更好。</a:t>
            </a:r>
            <a:endParaRPr lang="en-US" altLang="zh-CN" sz="2800" dirty="0"/>
          </a:p>
          <a:p>
            <a:pPr algn="just"/>
            <a:r>
              <a:rPr lang="zh-CN" altLang="en-US" sz="2800" dirty="0"/>
              <a:t>编辑</a:t>
            </a:r>
            <a:r>
              <a:rPr lang="en-US" altLang="zh-CN" sz="2800" dirty="0"/>
              <a:t>Word</a:t>
            </a:r>
            <a:r>
              <a:rPr lang="zh-CN" altLang="en-US" sz="2800" dirty="0"/>
              <a:t>效果更好。同时还提供了新的“沉浸式学习模式”，排版文章功能更好，调整文字间距、页面幅度等。</a:t>
            </a:r>
            <a:endParaRPr lang="en-US" altLang="zh-CN" sz="2800" dirty="0"/>
          </a:p>
          <a:p>
            <a:pPr algn="just"/>
            <a:r>
              <a:rPr lang="zh-CN" altLang="en-US" sz="2800" dirty="0"/>
              <a:t>另外新版的</a:t>
            </a:r>
            <a:r>
              <a:rPr lang="en-US" altLang="zh-CN" sz="2800" dirty="0"/>
              <a:t>Word</a:t>
            </a:r>
            <a:r>
              <a:rPr lang="zh-CN" altLang="en-US" sz="2800" dirty="0"/>
              <a:t>也是可以朗读文章，增加了新的微软语音引擎，轻松将文字转换语音</a:t>
            </a:r>
            <a:r>
              <a:rPr lang="zh-CN" altLang="en-US" dirty="0"/>
              <a:t>。</a:t>
            </a:r>
          </a:p>
        </p:txBody>
      </p:sp>
    </p:spTree>
    <p:extLst>
      <p:ext uri="{BB962C8B-B14F-4D97-AF65-F5344CB8AC3E}">
        <p14:creationId xmlns:p14="http://schemas.microsoft.com/office/powerpoint/2010/main" val="2008133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911807" y="2060578"/>
            <a:ext cx="7460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marL="828675" lvl="1" indent="-285750" eaLnBrk="0" hangingPunct="0">
              <a:spcBef>
                <a:spcPct val="20000"/>
              </a:spcBef>
              <a:buClr>
                <a:srgbClr val="4972BB"/>
              </a:buClr>
              <a:buSzPct val="80000"/>
              <a:buFont typeface="Wingdings" panose="05000000000000000000" pitchFamily="2" charset="2"/>
              <a:buChar char="n"/>
            </a:pPr>
            <a:endParaRPr lang="zh-CN" altLang="zh-CN" sz="2800" b="1">
              <a:solidFill>
                <a:srgbClr val="23387D"/>
              </a:solidFill>
              <a:latin typeface="Arial" panose="020B0604020202020204" pitchFamily="34" charset="0"/>
              <a:sym typeface="Arial" panose="020B0604020202020204" pitchFamily="34" charset="0"/>
            </a:endParaRPr>
          </a:p>
        </p:txBody>
      </p:sp>
      <p:sp>
        <p:nvSpPr>
          <p:cNvPr id="27653" name="Text Box 5"/>
          <p:cNvSpPr>
            <a:spLocks noChangeArrowheads="1"/>
          </p:cNvSpPr>
          <p:nvPr/>
        </p:nvSpPr>
        <p:spPr bwMode="auto">
          <a:xfrm>
            <a:off x="754297" y="1268413"/>
            <a:ext cx="857378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buFont typeface="Wingdings" panose="05000000000000000000" pitchFamily="2" charset="2"/>
              <a:buChar char="v"/>
            </a:pPr>
            <a:endParaRPr lang="zh-CN" altLang="zh-CN" sz="2400">
              <a:solidFill>
                <a:srgbClr val="23387D"/>
              </a:solidFill>
              <a:latin typeface="Arial" panose="020B0604020202020204" pitchFamily="34" charset="0"/>
            </a:endParaRPr>
          </a:p>
        </p:txBody>
      </p:sp>
      <p:sp>
        <p:nvSpPr>
          <p:cNvPr id="27654" name="Rectangle 6"/>
          <p:cNvSpPr>
            <a:spLocks noChangeArrowheads="1"/>
          </p:cNvSpPr>
          <p:nvPr/>
        </p:nvSpPr>
        <p:spPr bwMode="auto">
          <a:xfrm>
            <a:off x="595038" y="1052513"/>
            <a:ext cx="9130317" cy="436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eaLnBrk="0" hangingPunct="0">
              <a:lnSpc>
                <a:spcPct val="140000"/>
              </a:lnSpc>
              <a:spcBef>
                <a:spcPts val="575"/>
              </a:spcBef>
              <a:buClr>
                <a:srgbClr val="990000"/>
              </a:buClr>
              <a:buFont typeface="Arial" panose="020B0604020202020204" pitchFamily="34" charset="0"/>
              <a:buNone/>
            </a:pPr>
            <a:r>
              <a:rPr lang="en-US" sz="2800" b="1" dirty="0">
                <a:solidFill>
                  <a:srgbClr val="990000"/>
                </a:solidFill>
                <a:latin typeface="Arial" panose="020B0604020202020204" pitchFamily="34" charset="0"/>
                <a:sym typeface="Arial" panose="020B0604020202020204" pitchFamily="34" charset="0"/>
              </a:rPr>
              <a:t>5. </a:t>
            </a:r>
            <a:r>
              <a:rPr lang="zh-CN" altLang="en-US" sz="2800" b="1" dirty="0">
                <a:solidFill>
                  <a:srgbClr val="990000"/>
                </a:solidFill>
                <a:latin typeface="Arial" panose="020B0604020202020204" pitchFamily="34" charset="0"/>
                <a:sym typeface="Arial" panose="020B0604020202020204" pitchFamily="34" charset="0"/>
              </a:rPr>
              <a:t>插入另一个文档</a:t>
            </a:r>
            <a:endParaRPr lang="en-US" sz="2800" b="1" dirty="0">
              <a:solidFill>
                <a:srgbClr val="990000"/>
              </a:solidFill>
              <a:latin typeface="Arial" panose="020B0604020202020204" pitchFamily="34" charset="0"/>
              <a:sym typeface="Arial" panose="020B0604020202020204" pitchFamily="34" charset="0"/>
            </a:endParaRPr>
          </a:p>
          <a:p>
            <a:pPr eaLnBrk="0" hangingPunct="0">
              <a:lnSpc>
                <a:spcPct val="130000"/>
              </a:lnSpc>
              <a:spcBef>
                <a:spcPts val="575"/>
              </a:spcBef>
              <a:buClr>
                <a:srgbClr val="990000"/>
              </a:buClr>
              <a:buFont typeface="Arial" panose="020B0604020202020204" pitchFamily="34" charset="0"/>
              <a:buNone/>
            </a:pPr>
            <a:r>
              <a:rPr lang="en-US"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利用</a:t>
            </a:r>
            <a:r>
              <a:rPr lang="en-US" sz="2400" b="1" dirty="0">
                <a:solidFill>
                  <a:srgbClr val="23387D"/>
                </a:solidFill>
                <a:latin typeface="Arial" panose="020B0604020202020204" pitchFamily="34" charset="0"/>
                <a:sym typeface="Arial" panose="020B0604020202020204" pitchFamily="34" charset="0"/>
              </a:rPr>
              <a:t>Word</a:t>
            </a:r>
            <a:r>
              <a:rPr lang="zh-CN" altLang="en-US" sz="2400" b="1" dirty="0">
                <a:solidFill>
                  <a:srgbClr val="23387D"/>
                </a:solidFill>
                <a:latin typeface="Arial" panose="020B0604020202020204" pitchFamily="34" charset="0"/>
                <a:sym typeface="Arial" panose="020B0604020202020204" pitchFamily="34" charset="0"/>
              </a:rPr>
              <a:t>插入文件的功能，可以将几个文档连接成一个文档。其具体步骤如下：</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3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① 将插入点移至要插入另一文档的位置； </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3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② 执行“插入</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文本</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对象</a:t>
            </a:r>
            <a:r>
              <a:rPr lang="en-US"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文件中的文字”命令，打开“插入文件”对话框；</a:t>
            </a:r>
            <a:endParaRPr lang="en-US" sz="2400" b="1" dirty="0">
              <a:solidFill>
                <a:srgbClr val="23387D"/>
              </a:solidFill>
              <a:latin typeface="Arial" panose="020B0604020202020204" pitchFamily="34" charset="0"/>
              <a:sym typeface="Arial" panose="020B0604020202020204" pitchFamily="34" charset="0"/>
            </a:endParaRPr>
          </a:p>
          <a:p>
            <a:pPr eaLnBrk="0" hangingPunct="0">
              <a:lnSpc>
                <a:spcPct val="130000"/>
              </a:lnSpc>
              <a:spcBef>
                <a:spcPts val="575"/>
              </a:spcBef>
              <a:buClr>
                <a:srgbClr val="990000"/>
              </a:buClr>
              <a:buFont typeface="Arial" panose="020B0604020202020204" pitchFamily="34" charset="0"/>
              <a:buNone/>
            </a:pPr>
            <a:r>
              <a:rPr lang="zh-CN" altLang="en-US" sz="2400" b="1" dirty="0">
                <a:solidFill>
                  <a:srgbClr val="23387D"/>
                </a:solidFill>
                <a:latin typeface="Arial" panose="020B0604020202020204" pitchFamily="34" charset="0"/>
                <a:sym typeface="Arial" panose="020B0604020202020204" pitchFamily="34" charset="0"/>
              </a:rPr>
              <a:t>        ③ 在“插入文件”对话框中选定所要插入的文档。选定文档的操作过程与打开文档时的选定文档操作过程类似。</a:t>
            </a:r>
            <a:endParaRPr lang="en-US"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7652"/>
                                        </p:tgtEl>
                                        <p:attrNameLst>
                                          <p:attrName>style.visibility</p:attrName>
                                        </p:attrNameLst>
                                      </p:cBhvr>
                                      <p:to>
                                        <p:strVal val="visible"/>
                                      </p:to>
                                    </p:set>
                                    <p:animEffect>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2778" y="47625"/>
            <a:ext cx="2892850" cy="695325"/>
          </a:xfrm>
          <a:prstGeom prst="rect">
            <a:avLst/>
          </a:prstGeom>
        </p:spPr>
        <p:txBody>
          <a:bodyPr/>
          <a:lstStyle>
            <a:lvl1pPr algn="r" rtl="0" eaLnBrk="0" fontAlgn="base" latinLnBrk="1" hangingPunct="0">
              <a:spcBef>
                <a:spcPct val="0"/>
              </a:spcBef>
              <a:spcAft>
                <a:spcPct val="0"/>
              </a:spcAft>
              <a:defRPr sz="2800" b="1">
                <a:solidFill>
                  <a:schemeClr val="bg1"/>
                </a:solidFill>
                <a:latin typeface="+mj-lt"/>
                <a:ea typeface="+mj-ea"/>
                <a:cs typeface="+mj-cs"/>
              </a:defRPr>
            </a:lvl1pPr>
            <a:lvl2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2pPr>
            <a:lvl3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3pPr>
            <a:lvl4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4pPr>
            <a:lvl5pPr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5pPr>
            <a:lvl6pPr marL="4572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6pPr>
            <a:lvl7pPr marL="9144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7pPr>
            <a:lvl8pPr marL="13716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8pPr>
            <a:lvl9pPr marL="1828800" algn="r" rtl="0" eaLnBrk="0" fontAlgn="base" latinLnBrk="1" hangingPunct="0">
              <a:spcBef>
                <a:spcPct val="0"/>
              </a:spcBef>
              <a:spcAft>
                <a:spcPct val="0"/>
              </a:spcAft>
              <a:defRPr sz="2800" b="1">
                <a:solidFill>
                  <a:schemeClr val="bg1"/>
                </a:solidFill>
                <a:latin typeface="Gulim" pitchFamily="34" charset="-127"/>
                <a:ea typeface="微软雅黑" panose="020B0503020204020204" pitchFamily="34" charset="-122"/>
              </a:defRPr>
            </a:lvl9pPr>
          </a:lstStyle>
          <a:p>
            <a:pPr algn="ctr"/>
            <a:r>
              <a:rPr lang="zh-CN" altLang="en-US" dirty="0">
                <a:solidFill>
                  <a:srgbClr val="C00000"/>
                </a:solidFill>
              </a:rPr>
              <a:t>四、文档的编辑</a:t>
            </a:r>
          </a:p>
        </p:txBody>
      </p:sp>
      <p:sp>
        <p:nvSpPr>
          <p:cNvPr id="3" name="矩形 2"/>
          <p:cNvSpPr/>
          <p:nvPr/>
        </p:nvSpPr>
        <p:spPr>
          <a:xfrm>
            <a:off x="143768" y="844550"/>
            <a:ext cx="2545890" cy="523220"/>
          </a:xfrm>
          <a:prstGeom prst="rect">
            <a:avLst/>
          </a:prstGeom>
        </p:spPr>
        <p:txBody>
          <a:bodyPr wrap="none">
            <a:spAutoFit/>
          </a:bodyPr>
          <a:lstStyle/>
          <a:p>
            <a:r>
              <a:rPr lang="en-US" altLang="zh-CN" sz="2800" b="1" dirty="0"/>
              <a:t>1</a:t>
            </a:r>
            <a:r>
              <a:rPr lang="zh-CN" altLang="zh-CN" sz="2800" b="1" dirty="0"/>
              <a:t>、快捷键列表</a:t>
            </a:r>
          </a:p>
        </p:txBody>
      </p:sp>
      <p:graphicFrame>
        <p:nvGraphicFramePr>
          <p:cNvPr id="4" name="表格 3"/>
          <p:cNvGraphicFramePr>
            <a:graphicFrameLocks noGrp="1"/>
          </p:cNvGraphicFramePr>
          <p:nvPr/>
        </p:nvGraphicFramePr>
        <p:xfrm>
          <a:off x="3600152" y="188640"/>
          <a:ext cx="6091535" cy="5809232"/>
        </p:xfrm>
        <a:graphic>
          <a:graphicData uri="http://schemas.openxmlformats.org/drawingml/2006/table">
            <a:tbl>
              <a:tblPr firstRow="1" bandRow="1" bandCol="1"/>
              <a:tblGrid>
                <a:gridCol w="2330055">
                  <a:extLst>
                    <a:ext uri="{9D8B030D-6E8A-4147-A177-3AD203B41FA5}">
                      <a16:colId xmlns:a16="http://schemas.microsoft.com/office/drawing/2014/main" val="20000"/>
                    </a:ext>
                  </a:extLst>
                </a:gridCol>
                <a:gridCol w="3761480">
                  <a:extLst>
                    <a:ext uri="{9D8B030D-6E8A-4147-A177-3AD203B41FA5}">
                      <a16:colId xmlns:a16="http://schemas.microsoft.com/office/drawing/2014/main" val="20001"/>
                    </a:ext>
                  </a:extLst>
                </a:gridCol>
              </a:tblGrid>
              <a:tr h="260502">
                <a:tc>
                  <a:txBody>
                    <a:bodyPr/>
                    <a:lstStyle/>
                    <a:p>
                      <a:pPr algn="ctr">
                        <a:lnSpc>
                          <a:spcPct val="150000"/>
                        </a:lnSpc>
                        <a:spcAft>
                          <a:spcPts val="0"/>
                        </a:spcAft>
                      </a:pPr>
                      <a:r>
                        <a:rPr lang="zh-CN" sz="1400" kern="100" dirty="0">
                          <a:effectLst/>
                          <a:latin typeface="Times New Roman" panose="02020603050405020304"/>
                          <a:ea typeface="宋体" panose="02010600030101010101" pitchFamily="2" charset="-122"/>
                          <a:cs typeface="Times New Roman" panose="02020603050405020304"/>
                        </a:rPr>
                        <a:t>快捷键</a:t>
                      </a:r>
                      <a:endParaRPr lang="zh-CN" sz="1400" kern="100" dirty="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移动方式</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effectLst/>
                          <a:latin typeface="Times New Roman" panose="02020603050405020304"/>
                          <a:ea typeface="宋体" panose="02010600030101010101" pitchFamily="2" charset="-122"/>
                          <a:cs typeface="Times New Roman" panose="02020603050405020304"/>
                        </a:rPr>
                        <a:t>右移一个字符</a:t>
                      </a:r>
                      <a:endParaRPr lang="zh-CN" sz="1400" kern="100" dirty="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左移一个字符</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下移一行</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0502">
                <a:tc>
                  <a:txBody>
                    <a:bodyPr/>
                    <a:lstStyle/>
                    <a:p>
                      <a:pPr algn="ctr">
                        <a:lnSpc>
                          <a:spcPct val="150000"/>
                        </a:lnSpc>
                        <a:spcAft>
                          <a:spcPts val="0"/>
                        </a:spcAft>
                      </a:pPr>
                      <a:r>
                        <a:rPr lang="en-US" sz="1400" kern="100" dirty="0">
                          <a:effectLst/>
                          <a:latin typeface="Times New Roman" panose="02020603050405020304"/>
                          <a:ea typeface="宋体" panose="02010600030101010101" pitchFamily="2" charset="-122"/>
                          <a:cs typeface="Times New Roman" panose="02020603050405020304"/>
                        </a:rPr>
                        <a:t>↑</a:t>
                      </a:r>
                      <a:endParaRPr lang="zh-CN" sz="1400" kern="100" dirty="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上移一行</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右移一个单词</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左移一个单词</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下移一段</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effectLst/>
                          <a:latin typeface="Times New Roman" panose="02020603050405020304"/>
                          <a:ea typeface="宋体" panose="02010600030101010101" pitchFamily="2" charset="-122"/>
                          <a:cs typeface="Times New Roman" panose="02020603050405020304"/>
                        </a:rPr>
                        <a:t>上移一段</a:t>
                      </a:r>
                      <a:endParaRPr lang="zh-CN" sz="1400" kern="100" dirty="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End</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移到行尾</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Home</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移到行首</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PageDown</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下移一屏</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PageUp</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上移一屏</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Ctrl+End</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移到文档尾</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Ctrl+Home</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移到文档首</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Ctrl+PgeDown</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下移一页</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0502">
                <a:tc>
                  <a:txBody>
                    <a:bodyPr/>
                    <a:lstStyle/>
                    <a:p>
                      <a:pPr algn="ctr">
                        <a:lnSpc>
                          <a:spcPct val="150000"/>
                        </a:lnSpc>
                        <a:spcAft>
                          <a:spcPts val="0"/>
                        </a:spcAft>
                      </a:pPr>
                      <a:r>
                        <a:rPr lang="en-US" sz="1400" kern="100">
                          <a:effectLst/>
                          <a:latin typeface="Times New Roman" panose="02020603050405020304"/>
                          <a:ea typeface="宋体" panose="02010600030101010101" pitchFamily="2" charset="-122"/>
                          <a:cs typeface="Times New Roman" panose="02020603050405020304"/>
                        </a:rPr>
                        <a:t>Ctrl+PageUp</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Times New Roman" panose="02020603050405020304"/>
                          <a:ea typeface="宋体" panose="02010600030101010101" pitchFamily="2" charset="-122"/>
                          <a:cs typeface="Times New Roman" panose="02020603050405020304"/>
                        </a:rPr>
                        <a:t>上移一页</a:t>
                      </a:r>
                      <a:endParaRPr lang="zh-CN" sz="1400" kern="100">
                        <a:effectLst/>
                        <a:latin typeface="Calibri" panose="020F0502020204030204"/>
                        <a:ea typeface="宋体" panose="02010600030101010101" pitchFamily="2" charset="-122"/>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43135">
                <a:tc>
                  <a:txBody>
                    <a:bodyPr/>
                    <a:lstStyle/>
                    <a:p>
                      <a:pPr indent="365760" algn="ctr" fontAlgn="base">
                        <a:lnSpc>
                          <a:spcPct val="140000"/>
                        </a:lnSpc>
                        <a:spcAft>
                          <a:spcPts val="0"/>
                        </a:spcAft>
                      </a:pPr>
                      <a:r>
                        <a:rPr lang="en-US" sz="1400" kern="1200">
                          <a:solidFill>
                            <a:srgbClr val="000000"/>
                          </a:solidFill>
                          <a:effectLst/>
                          <a:latin typeface="Times New Roman" panose="02020603050405020304"/>
                          <a:ea typeface="宋体" panose="02010600030101010101" pitchFamily="2" charset="-122"/>
                          <a:cs typeface="Times New Roman" panose="02020603050405020304"/>
                        </a:rPr>
                        <a:t>Alt + Ctrl + Page Up</a:t>
                      </a:r>
                      <a:endParaRPr lang="zh-CN" sz="1400" kern="10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65760" algn="ctr" fontAlgn="base">
                        <a:lnSpc>
                          <a:spcPct val="140000"/>
                        </a:lnSpc>
                        <a:spcAft>
                          <a:spcPts val="0"/>
                        </a:spcAft>
                      </a:pPr>
                      <a:r>
                        <a:rPr lang="zh-CN" sz="1400" kern="1200">
                          <a:solidFill>
                            <a:srgbClr val="000000"/>
                          </a:solidFill>
                          <a:effectLst/>
                          <a:latin typeface="Times New Roman" panose="02020603050405020304"/>
                          <a:ea typeface="宋体" panose="02010600030101010101" pitchFamily="2" charset="-122"/>
                          <a:cs typeface="Times New Roman" panose="02020603050405020304"/>
                        </a:rPr>
                        <a:t>移动光标到当前页的开始</a:t>
                      </a:r>
                      <a:endParaRPr lang="zh-CN" sz="1400" kern="10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413056">
                <a:tc>
                  <a:txBody>
                    <a:bodyPr/>
                    <a:lstStyle/>
                    <a:p>
                      <a:pPr indent="365760" algn="ctr" fontAlgn="base">
                        <a:lnSpc>
                          <a:spcPct val="140000"/>
                        </a:lnSpc>
                        <a:spcAft>
                          <a:spcPts val="0"/>
                        </a:spcAft>
                      </a:pPr>
                      <a:r>
                        <a:rPr lang="en-US" sz="1400" kern="1200">
                          <a:solidFill>
                            <a:srgbClr val="000000"/>
                          </a:solidFill>
                          <a:effectLst/>
                          <a:latin typeface="Times New Roman" panose="02020603050405020304"/>
                          <a:ea typeface="宋体" panose="02010600030101010101" pitchFamily="2" charset="-122"/>
                          <a:cs typeface="Times New Roman" panose="02020603050405020304"/>
                        </a:rPr>
                        <a:t>Alt + Ctrl + Page Down</a:t>
                      </a:r>
                      <a:endParaRPr lang="zh-CN" sz="1400" kern="10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65760" algn="ctr" fontAlgn="base">
                        <a:lnSpc>
                          <a:spcPct val="140000"/>
                        </a:lnSpc>
                        <a:spcAft>
                          <a:spcPts val="0"/>
                        </a:spcAft>
                      </a:pPr>
                      <a:r>
                        <a:rPr lang="zh-CN" sz="1400" kern="1200">
                          <a:solidFill>
                            <a:srgbClr val="000000"/>
                          </a:solidFill>
                          <a:effectLst/>
                          <a:latin typeface="Times New Roman" panose="02020603050405020304"/>
                          <a:ea typeface="宋体" panose="02010600030101010101" pitchFamily="2" charset="-122"/>
                          <a:cs typeface="Times New Roman" panose="02020603050405020304"/>
                        </a:rPr>
                        <a:t>移动光标到当前页的结尾</a:t>
                      </a:r>
                      <a:endParaRPr lang="zh-CN" sz="1400" kern="10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43135">
                <a:tc>
                  <a:txBody>
                    <a:bodyPr/>
                    <a:lstStyle/>
                    <a:p>
                      <a:pPr indent="365760" algn="ctr" fontAlgn="base">
                        <a:lnSpc>
                          <a:spcPct val="140000"/>
                        </a:lnSpc>
                        <a:spcAft>
                          <a:spcPts val="0"/>
                        </a:spcAft>
                      </a:pPr>
                      <a:r>
                        <a:rPr lang="en-US" sz="1400" kern="1200">
                          <a:solidFill>
                            <a:srgbClr val="000000"/>
                          </a:solidFill>
                          <a:effectLst/>
                          <a:latin typeface="Times New Roman" panose="02020603050405020304"/>
                          <a:ea typeface="宋体" panose="02010600030101010101" pitchFamily="2" charset="-122"/>
                          <a:cs typeface="Times New Roman" panose="02020603050405020304"/>
                        </a:rPr>
                        <a:t>Shift + F5</a:t>
                      </a:r>
                      <a:endParaRPr lang="zh-CN" sz="1400" kern="10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65760" algn="ctr" fontAlgn="base">
                        <a:lnSpc>
                          <a:spcPct val="140000"/>
                        </a:lnSpc>
                        <a:spcAft>
                          <a:spcPts val="0"/>
                        </a:spcAft>
                      </a:pPr>
                      <a:r>
                        <a:rPr lang="zh-CN" sz="1400" kern="1200" dirty="0">
                          <a:solidFill>
                            <a:srgbClr val="000000"/>
                          </a:solidFill>
                          <a:effectLst/>
                          <a:latin typeface="Times New Roman" panose="02020603050405020304"/>
                          <a:ea typeface="宋体" panose="02010600030101010101" pitchFamily="2" charset="-122"/>
                          <a:cs typeface="Times New Roman" panose="02020603050405020304"/>
                        </a:rPr>
                        <a:t>移动光标到最近曾经修改过的</a:t>
                      </a:r>
                      <a:r>
                        <a:rPr lang="en-US" sz="1400" kern="1200" dirty="0">
                          <a:solidFill>
                            <a:srgbClr val="000000"/>
                          </a:solidFill>
                          <a:effectLst/>
                          <a:latin typeface="Times New Roman" panose="02020603050405020304"/>
                          <a:ea typeface="宋体" panose="02010600030101010101" pitchFamily="2" charset="-122"/>
                          <a:cs typeface="Times New Roman" panose="02020603050405020304"/>
                        </a:rPr>
                        <a:t>3</a:t>
                      </a:r>
                      <a:r>
                        <a:rPr lang="zh-CN" sz="1400" kern="1200" dirty="0">
                          <a:solidFill>
                            <a:srgbClr val="000000"/>
                          </a:solidFill>
                          <a:effectLst/>
                          <a:latin typeface="Times New Roman" panose="02020603050405020304"/>
                          <a:ea typeface="宋体" panose="02010600030101010101" pitchFamily="2" charset="-122"/>
                          <a:cs typeface="Times New Roman" panose="02020603050405020304"/>
                        </a:rPr>
                        <a:t>个位置</a:t>
                      </a:r>
                      <a:endParaRPr lang="zh-CN" sz="1400" kern="100" dirty="0">
                        <a:effectLst/>
                        <a:latin typeface="Calibri" panose="020F0502020204030204"/>
                        <a:cs typeface="Times New Roman" panose="02020603050405020304"/>
                      </a:endParaRPr>
                    </a:p>
                  </a:txBody>
                  <a:tcPr marL="65003" marR="650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5" name="Rectangle 3"/>
          <p:cNvSpPr>
            <a:spLocks noChangeArrowheads="1"/>
          </p:cNvSpPr>
          <p:nvPr/>
        </p:nvSpPr>
        <p:spPr bwMode="auto">
          <a:xfrm>
            <a:off x="143768" y="2713277"/>
            <a:ext cx="32403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定位插入点的快捷键列表</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808" y="476672"/>
            <a:ext cx="8928992" cy="4031873"/>
          </a:xfrm>
          <a:prstGeom prst="rect">
            <a:avLst/>
          </a:prstGeom>
        </p:spPr>
        <p:txBody>
          <a:bodyPr wrap="square">
            <a:spAutoFit/>
          </a:bodyPr>
          <a:lstStyle/>
          <a:p>
            <a:r>
              <a:rPr lang="en-US" altLang="zh-CN" sz="3200" dirty="0"/>
              <a:t>2</a:t>
            </a:r>
            <a:r>
              <a:rPr lang="zh-CN" altLang="en-US" sz="3200" dirty="0"/>
              <a:t>、“书签”的使用  </a:t>
            </a:r>
            <a:endParaRPr lang="en-US" altLang="zh-CN" sz="3200" dirty="0"/>
          </a:p>
          <a:p>
            <a:r>
              <a:rPr lang="zh-CN" altLang="en-US" sz="3200" dirty="0"/>
              <a:t>      </a:t>
            </a:r>
            <a:endParaRPr lang="en-US" altLang="zh-CN" sz="3200" dirty="0"/>
          </a:p>
          <a:p>
            <a:r>
              <a:rPr lang="en-US" altLang="zh-CN" sz="3200" dirty="0"/>
              <a:t>    </a:t>
            </a:r>
            <a:r>
              <a:rPr lang="zh-CN" altLang="en-US" sz="3200" dirty="0"/>
              <a:t>日常生活中的书签用于插在书中某个需要记住的页面处，以便通过书签快速翻到指定的页。</a:t>
            </a:r>
          </a:p>
          <a:p>
            <a:r>
              <a:rPr lang="en-US" altLang="zh-CN" sz="3200" dirty="0"/>
              <a:t>    Word</a:t>
            </a:r>
            <a:r>
              <a:rPr lang="zh-CN" altLang="en-US" sz="3200" dirty="0"/>
              <a:t>提供的书签功能同样具有记忆某个特定位置的功能。在文档中可以插入多个书签，书签可以出现在文档的任何位置。插入书签时由用户为书签命名。</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816" y="549751"/>
            <a:ext cx="8928992" cy="3837974"/>
          </a:xfrm>
          <a:prstGeom prst="rect">
            <a:avLst/>
          </a:prstGeom>
        </p:spPr>
        <p:txBody>
          <a:bodyPr wrap="square">
            <a:spAutoFit/>
          </a:bodyPr>
          <a:lstStyle/>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400" b="1" dirty="0">
                <a:solidFill>
                  <a:srgbClr val="990000"/>
                </a:solidFill>
                <a:latin typeface="Arial" panose="020B0604020202020204" pitchFamily="34" charset="0"/>
                <a:sym typeface="Arial" panose="020B0604020202020204" pitchFamily="34" charset="0"/>
              </a:rPr>
              <a:t>插入</a:t>
            </a:r>
            <a:r>
              <a:rPr lang="en-US" altLang="zh-CN" sz="2400" b="1" dirty="0">
                <a:solidFill>
                  <a:srgbClr val="990000"/>
                </a:solidFill>
                <a:latin typeface="Arial" panose="020B0604020202020204" pitchFamily="34" charset="0"/>
                <a:sym typeface="Arial" panose="020B0604020202020204" pitchFamily="34" charset="0"/>
              </a:rPr>
              <a:t>/</a:t>
            </a:r>
            <a:r>
              <a:rPr lang="zh-CN" altLang="en-US" sz="2400" b="1" dirty="0">
                <a:solidFill>
                  <a:srgbClr val="990000"/>
                </a:solidFill>
                <a:latin typeface="Arial" panose="020B0604020202020204" pitchFamily="34" charset="0"/>
                <a:sym typeface="Arial" panose="020B0604020202020204" pitchFamily="34" charset="0"/>
              </a:rPr>
              <a:t>删除书签</a:t>
            </a:r>
            <a:endParaRPr lang="en-US" altLang="zh-CN" sz="2400" b="1" dirty="0">
              <a:solidFill>
                <a:srgbClr val="990000"/>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插入书签的操作步骤如下：</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① 光标移至要插入书签的位置；</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② 执行“插入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链接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书签”命令；</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③ 在“书签”对话框输入书签名，然后单击“添加”按钮。</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        若要删除已设置的书签，就在“书签”对话框选择要删除的书签名，单击“删除”按钮。</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16633"/>
            <a:ext cx="9433048" cy="3167021"/>
          </a:xfrm>
          <a:prstGeom prst="rect">
            <a:avLst/>
          </a:prstGeom>
        </p:spPr>
        <p:txBody>
          <a:bodyPr wrap="square">
            <a:spAutoFit/>
          </a:bodyPr>
          <a:lstStyle/>
          <a:p>
            <a:pPr marL="342900" lvl="0" indent="-342900" eaLnBrk="0" hangingPunct="0">
              <a:lnSpc>
                <a:spcPct val="110000"/>
              </a:lnSpc>
              <a:spcBef>
                <a:spcPts val="575"/>
              </a:spcBef>
              <a:buClr>
                <a:srgbClr val="990000"/>
              </a:buClr>
              <a:buFont typeface="Wingdings" panose="05000000000000000000" pitchFamily="2" charset="2"/>
              <a:buChar char="v"/>
            </a:pPr>
            <a:r>
              <a:rPr lang="zh-CN" altLang="en-US" sz="2400" b="1" dirty="0">
                <a:solidFill>
                  <a:srgbClr val="990000"/>
                </a:solidFill>
                <a:latin typeface="Arial" panose="020B0604020202020204" pitchFamily="34" charset="0"/>
                <a:sym typeface="Arial" panose="020B0604020202020204" pitchFamily="34" charset="0"/>
              </a:rPr>
              <a:t>光标快速移到书签</a:t>
            </a:r>
            <a:endParaRPr lang="en-US" altLang="zh-CN" sz="2400" b="1" dirty="0">
              <a:solidFill>
                <a:srgbClr val="990000"/>
              </a:solidFill>
              <a:latin typeface="Arial" panose="020B0604020202020204" pitchFamily="34" charset="0"/>
              <a:sym typeface="Arial" panose="020B0604020202020204" pitchFamily="34" charset="0"/>
            </a:endParaRPr>
          </a:p>
          <a:p>
            <a:pPr marL="342900" lvl="0" indent="-342900" eaLnBrk="0" hangingPunct="0">
              <a:lnSpc>
                <a:spcPct val="11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用以下方法，可将光标快速移到指定的书签位置：</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1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方法一：执行“插入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链接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书签”命令，在“书签”对话框的列表中选择要定位的书签名，单击“定位”按钮；</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1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方法二：执行“开始</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编辑</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替换”命令，打开“查找和替换”对话框中，单击“定位”选项卡，出现图所示的“定位”选项卡窗口，执行“插入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链接</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书签”命令；</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pic>
        <p:nvPicPr>
          <p:cNvPr id="3" name="图片 2">
            <a:extLst>
              <a:ext uri="{FF2B5EF4-FFF2-40B4-BE49-F238E27FC236}">
                <a16:creationId xmlns:a16="http://schemas.microsoft.com/office/drawing/2014/main" id="{7469BD2B-FF5B-416F-8CAD-B52CC8D90C20}"/>
              </a:ext>
            </a:extLst>
          </p:cNvPr>
          <p:cNvPicPr>
            <a:picLocks noChangeAspect="1"/>
          </p:cNvPicPr>
          <p:nvPr/>
        </p:nvPicPr>
        <p:blipFill>
          <a:blip r:embed="rId2"/>
          <a:stretch>
            <a:fillRect/>
          </a:stretch>
        </p:blipFill>
        <p:spPr>
          <a:xfrm>
            <a:off x="3024088" y="3717032"/>
            <a:ext cx="4200508" cy="217646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3848" y="404664"/>
            <a:ext cx="8928992" cy="2569934"/>
          </a:xfrm>
          <a:prstGeom prst="rect">
            <a:avLst/>
          </a:prstGeom>
        </p:spPr>
        <p:txBody>
          <a:bodyPr wrap="square">
            <a:spAutoFit/>
          </a:bodyPr>
          <a:lstStyle/>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方法三：在“定位目标”列表框中选择“书签”，在“请输入书签名”一栏中选择（或键入）要定位的书签名，单击择“定位”按钮。</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用书签不但可以快速定位到指定的位置，也可以用于建立指定位置的超级链接。</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9217024" cy="4721292"/>
          </a:xfrm>
          <a:prstGeom prst="rect">
            <a:avLst/>
          </a:prstGeom>
        </p:spPr>
        <p:txBody>
          <a:bodyPr wrap="square">
            <a:spAutoFit/>
          </a:bodyPr>
          <a:lstStyle/>
          <a:p>
            <a:pPr lvl="0" eaLnBrk="0" hangingPunct="0">
              <a:lnSpc>
                <a:spcPct val="130000"/>
              </a:lnSpc>
              <a:spcBef>
                <a:spcPts val="575"/>
              </a:spcBef>
              <a:buClr>
                <a:srgbClr val="990000"/>
              </a:buClr>
            </a:pPr>
            <a:r>
              <a:rPr lang="en-US" altLang="zh-CN" sz="2400" b="1" dirty="0">
                <a:solidFill>
                  <a:srgbClr val="990000"/>
                </a:solidFill>
                <a:latin typeface="Arial" panose="020B0604020202020204" pitchFamily="34" charset="0"/>
                <a:sym typeface="Arial" panose="020B0604020202020204" pitchFamily="34" charset="0"/>
              </a:rPr>
              <a:t>3) </a:t>
            </a:r>
            <a:r>
              <a:rPr lang="zh-CN" altLang="en-US" sz="2400" b="1" dirty="0">
                <a:solidFill>
                  <a:srgbClr val="990000"/>
                </a:solidFill>
                <a:latin typeface="Arial" panose="020B0604020202020204" pitchFamily="34" charset="0"/>
                <a:sym typeface="Arial" panose="020B0604020202020204" pitchFamily="34" charset="0"/>
              </a:rPr>
              <a:t>选择“定位”命令移动光标</a:t>
            </a:r>
            <a:endParaRPr lang="en-US" altLang="zh-CN" sz="2400" b="1" dirty="0">
              <a:solidFill>
                <a:srgbClr val="990000"/>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用定位命令可以使光标快速定位到指定的项。可定位的项有：页、节、行、书签、批注、脚注、尾注、域、表格、图形、公式、对象和标题等。操作步骤如下：</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①执行“开始</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编辑</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替换”命令，打开“查找和替换”对话框，单击“定位”选项卡。</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②在“定位”选项卡中的“定位目标”列表框中选择定位项。</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③反复单击“前一处”或“后一处”按钮，光标将依次定位到当前光标之前或之后的对象。</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16632"/>
            <a:ext cx="9721080" cy="4087273"/>
          </a:xfrm>
          <a:prstGeom prst="rect">
            <a:avLst/>
          </a:prstGeom>
        </p:spPr>
        <p:txBody>
          <a:bodyPr wrap="square">
            <a:spAutoFit/>
          </a:bodyPr>
          <a:lstStyle/>
          <a:p>
            <a:pPr lvl="0" eaLnBrk="0" hangingPunct="0">
              <a:lnSpc>
                <a:spcPct val="130000"/>
              </a:lnSpc>
              <a:spcBef>
                <a:spcPts val="575"/>
              </a:spcBef>
              <a:buClr>
                <a:srgbClr val="990000"/>
              </a:buClr>
            </a:pPr>
            <a:r>
              <a:rPr lang="en-US" altLang="zh-CN" sz="2400" b="1" dirty="0">
                <a:solidFill>
                  <a:srgbClr val="990000"/>
                </a:solidFill>
                <a:latin typeface="Arial" panose="020B0604020202020204" pitchFamily="34" charset="0"/>
                <a:sym typeface="Arial" panose="020B0604020202020204" pitchFamily="34" charset="0"/>
              </a:rPr>
              <a:t>4) </a:t>
            </a:r>
            <a:r>
              <a:rPr lang="zh-CN" altLang="en-US" sz="2400" b="1" dirty="0">
                <a:solidFill>
                  <a:srgbClr val="990000"/>
                </a:solidFill>
                <a:latin typeface="Arial" panose="020B0604020202020204" pitchFamily="34" charset="0"/>
                <a:sym typeface="Arial" panose="020B0604020202020204" pitchFamily="34" charset="0"/>
              </a:rPr>
              <a:t>用快速定位按钮定位</a:t>
            </a:r>
            <a:endParaRPr lang="en-US" altLang="zh-CN" sz="2400" b="1" dirty="0">
              <a:solidFill>
                <a:srgbClr val="990000"/>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用快速定位按钮定位，与用定位命令一样，可以快速定位光标到指定的项。</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在垂直滚动条的底部有</a:t>
            </a:r>
            <a:r>
              <a:rPr lang="en-US" altLang="zh-CN" sz="2400" b="1" dirty="0">
                <a:solidFill>
                  <a:srgbClr val="23387D"/>
                </a:solidFill>
                <a:latin typeface="Arial" panose="020B0604020202020204" pitchFamily="34" charset="0"/>
                <a:sym typeface="Arial" panose="020B0604020202020204" pitchFamily="34" charset="0"/>
              </a:rPr>
              <a:t>3</a:t>
            </a:r>
            <a:r>
              <a:rPr lang="zh-CN" altLang="en-US" sz="2400" b="1" dirty="0">
                <a:solidFill>
                  <a:srgbClr val="23387D"/>
                </a:solidFill>
                <a:latin typeface="Arial" panose="020B0604020202020204" pitchFamily="34" charset="0"/>
                <a:sym typeface="Arial" panose="020B0604020202020204" pitchFamily="34" charset="0"/>
              </a:rPr>
              <a:t>个用于快速浏览对象的按钮，单击“选择浏览对象”按钮</a:t>
            </a: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，弹出图所示的“选择浏览对象”选项表，单击选定的浏览对象，光标迅速移至当前光标后的最近一个“对象”处。单击“前一个”或“后一个”按钮 ，光标则移至当前光标之前或之后的一个“对象”处。</a:t>
            </a:r>
          </a:p>
        </p:txBody>
      </p:sp>
      <p:pic>
        <p:nvPicPr>
          <p:cNvPr id="3" name="图片 2">
            <a:extLst>
              <a:ext uri="{FF2B5EF4-FFF2-40B4-BE49-F238E27FC236}">
                <a16:creationId xmlns:a16="http://schemas.microsoft.com/office/drawing/2014/main" id="{74D3D330-E9B3-4544-B8C3-3CAD898AF0CC}"/>
              </a:ext>
            </a:extLst>
          </p:cNvPr>
          <p:cNvPicPr>
            <a:picLocks noChangeAspect="1"/>
          </p:cNvPicPr>
          <p:nvPr/>
        </p:nvPicPr>
        <p:blipFill>
          <a:blip r:embed="rId2"/>
          <a:stretch>
            <a:fillRect/>
          </a:stretch>
        </p:blipFill>
        <p:spPr>
          <a:xfrm>
            <a:off x="4451422" y="3683562"/>
            <a:ext cx="1452986" cy="281383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808" y="260648"/>
            <a:ext cx="9001000" cy="4724370"/>
          </a:xfrm>
          <a:prstGeom prst="rect">
            <a:avLst/>
          </a:prstGeom>
        </p:spPr>
        <p:txBody>
          <a:bodyPr wrap="square">
            <a:spAutoFit/>
          </a:bodyPr>
          <a:lstStyle/>
          <a:p>
            <a:pPr marL="342900" lvl="0" indent="-342900" eaLnBrk="0" hangingPunct="0">
              <a:lnSpc>
                <a:spcPct val="130000"/>
              </a:lnSpc>
              <a:spcBef>
                <a:spcPts val="575"/>
              </a:spcBef>
              <a:buClr>
                <a:srgbClr val="990000"/>
              </a:buClr>
            </a:pPr>
            <a:r>
              <a:rPr lang="en-US" altLang="zh-CN" sz="2800" b="1" dirty="0">
                <a:solidFill>
                  <a:srgbClr val="990000"/>
                </a:solidFill>
                <a:latin typeface="Arial" panose="020B0604020202020204" pitchFamily="34" charset="0"/>
                <a:sym typeface="Arial" panose="020B0604020202020204" pitchFamily="34" charset="0"/>
              </a:rPr>
              <a:t>3</a:t>
            </a:r>
            <a:r>
              <a:rPr lang="zh-CN" altLang="en-US" sz="2800" b="1" dirty="0">
                <a:solidFill>
                  <a:srgbClr val="990000"/>
                </a:solidFill>
                <a:latin typeface="Arial" panose="020B0604020202020204" pitchFamily="34" charset="0"/>
                <a:sym typeface="Arial" panose="020B0604020202020204" pitchFamily="34" charset="0"/>
              </a:rPr>
              <a:t>、</a:t>
            </a:r>
            <a:r>
              <a:rPr lang="en-US" altLang="zh-CN" sz="2800" b="1" dirty="0">
                <a:solidFill>
                  <a:srgbClr val="990000"/>
                </a:solidFill>
                <a:latin typeface="Arial" panose="020B0604020202020204" pitchFamily="34" charset="0"/>
                <a:sym typeface="Arial" panose="020B0604020202020204" pitchFamily="34" charset="0"/>
              </a:rPr>
              <a:t> </a:t>
            </a:r>
            <a:r>
              <a:rPr lang="zh-CN" altLang="en-US" sz="2800" b="1" dirty="0">
                <a:solidFill>
                  <a:srgbClr val="990000"/>
                </a:solidFill>
                <a:latin typeface="Arial" panose="020B0604020202020204" pitchFamily="34" charset="0"/>
                <a:sym typeface="Arial" panose="020B0604020202020204" pitchFamily="34" charset="0"/>
              </a:rPr>
              <a:t>文本的选定</a:t>
            </a:r>
            <a:endParaRPr lang="en-US" altLang="zh-CN" sz="2800" b="1" dirty="0">
              <a:solidFill>
                <a:srgbClr val="990000"/>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pPr>
            <a:r>
              <a:rPr lang="en-US" altLang="zh-CN" sz="2400" b="1" dirty="0">
                <a:solidFill>
                  <a:srgbClr val="990000"/>
                </a:solidFill>
                <a:latin typeface="Arial" panose="020B0604020202020204" pitchFamily="34" charset="0"/>
                <a:sym typeface="Arial" panose="020B0604020202020204" pitchFamily="34" charset="0"/>
              </a:rPr>
              <a:t>1) </a:t>
            </a:r>
            <a:r>
              <a:rPr lang="zh-CN" altLang="en-US" sz="2400" b="1" dirty="0">
                <a:solidFill>
                  <a:srgbClr val="990000"/>
                </a:solidFill>
                <a:latin typeface="Arial" panose="020B0604020202020204" pitchFamily="34" charset="0"/>
                <a:sym typeface="Arial" panose="020B0604020202020204" pitchFamily="34" charset="0"/>
              </a:rPr>
              <a:t>用鼠标选定文本</a:t>
            </a:r>
            <a:endParaRPr lang="en-US" altLang="zh-CN" sz="2400" b="1" dirty="0">
              <a:solidFill>
                <a:srgbClr val="990000"/>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根据所选定文本区域的不同情况，分别有：</a:t>
            </a:r>
            <a:endParaRPr lang="en-US" altLang="zh-CN" sz="24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400" b="1" dirty="0">
                <a:solidFill>
                  <a:srgbClr val="990000"/>
                </a:solidFill>
                <a:latin typeface="Arial" panose="020B0604020202020204" pitchFamily="34" charset="0"/>
                <a:sym typeface="Arial" panose="020B0604020202020204" pitchFamily="34" charset="0"/>
              </a:rPr>
              <a:t>选定任意大小的文本区。</a:t>
            </a:r>
            <a:r>
              <a:rPr lang="zh-CN" altLang="en-US" sz="2400" b="1" dirty="0">
                <a:solidFill>
                  <a:srgbClr val="23387D"/>
                </a:solidFill>
                <a:latin typeface="Arial" panose="020B0604020202020204" pitchFamily="34" charset="0"/>
                <a:sym typeface="Arial" panose="020B0604020202020204" pitchFamily="34" charset="0"/>
              </a:rPr>
              <a:t>首先将“</a:t>
            </a:r>
            <a:r>
              <a:rPr lang="en-US" altLang="zh-CN" sz="2400" b="1" dirty="0">
                <a:solidFill>
                  <a:srgbClr val="23387D"/>
                </a:solidFill>
                <a:latin typeface="Arial" panose="020B0604020202020204" pitchFamily="34" charset="0"/>
                <a:sym typeface="Arial" panose="020B0604020202020204" pitchFamily="34" charset="0"/>
              </a:rPr>
              <a:t>I</a:t>
            </a:r>
            <a:r>
              <a:rPr lang="zh-CN" altLang="en-US" sz="2400" b="1" dirty="0">
                <a:solidFill>
                  <a:srgbClr val="23387D"/>
                </a:solidFill>
                <a:latin typeface="Arial" panose="020B0604020202020204" pitchFamily="34" charset="0"/>
                <a:sym typeface="Arial" panose="020B0604020202020204" pitchFamily="34" charset="0"/>
              </a:rPr>
              <a:t>”形鼠标指针移动到所要选定文本区的开始处，然后拖动鼠标直到所选定的文本区的最后一个文字并松开鼠标左键，这样，鼠标所拖动过的区域被选定，并以反白形式显示出来。文本选定区域可以是一个字符或标点，也可以是整篇文档。如果要取消选定区域，可以用鼠标单击文档的任意位置或按键盘上的箭头键。</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5035"/>
            <a:ext cx="9289032" cy="5225469"/>
          </a:xfrm>
          <a:prstGeom prst="rect">
            <a:avLst/>
          </a:prstGeom>
        </p:spPr>
        <p:txBody>
          <a:bodyPr wrap="square">
            <a:spAutoFit/>
          </a:bodyPr>
          <a:lstStyle/>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选定大块文本：</a:t>
            </a:r>
            <a:r>
              <a:rPr lang="zh-CN" altLang="en-US" sz="2800" b="1" dirty="0">
                <a:solidFill>
                  <a:srgbClr val="23387D"/>
                </a:solidFill>
                <a:latin typeface="Arial" panose="020B0604020202020204" pitchFamily="34" charset="0"/>
                <a:sym typeface="Arial" panose="020B0604020202020204" pitchFamily="34" charset="0"/>
              </a:rPr>
              <a:t>首先用鼠标指针单击选定区域的开始处，然后按住</a:t>
            </a:r>
            <a:r>
              <a:rPr lang="en-US" altLang="zh-CN" sz="2800" b="1" dirty="0">
                <a:solidFill>
                  <a:srgbClr val="23387D"/>
                </a:solidFill>
                <a:latin typeface="Arial" panose="020B0604020202020204" pitchFamily="34" charset="0"/>
                <a:sym typeface="Arial" panose="020B0604020202020204" pitchFamily="34" charset="0"/>
              </a:rPr>
              <a:t>Shift</a:t>
            </a:r>
            <a:r>
              <a:rPr lang="zh-CN" altLang="en-US" sz="2800" b="1" dirty="0">
                <a:solidFill>
                  <a:srgbClr val="23387D"/>
                </a:solidFill>
                <a:latin typeface="Arial" panose="020B0604020202020204" pitchFamily="34" charset="0"/>
                <a:sym typeface="Arial" panose="020B0604020202020204" pitchFamily="34" charset="0"/>
              </a:rPr>
              <a:t>键，再配合滚动条将文本翻到选定区域的末尾，，再单击选定区域的末尾，则两次单击范围中包括的文本就被选定。</a:t>
            </a:r>
            <a:endParaRPr lang="en-US" altLang="zh-CN" sz="28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选定矩形区域中的文本：</a:t>
            </a:r>
            <a:r>
              <a:rPr lang="zh-CN" altLang="en-US" sz="2800" b="1" dirty="0">
                <a:solidFill>
                  <a:srgbClr val="23387D"/>
                </a:solidFill>
                <a:latin typeface="Arial" panose="020B0604020202020204" pitchFamily="34" charset="0"/>
                <a:sym typeface="Arial" panose="020B0604020202020204" pitchFamily="34" charset="0"/>
              </a:rPr>
              <a:t>将鼠标指针移动到所选区域的左上角，按住</a:t>
            </a:r>
            <a:r>
              <a:rPr lang="en-US" altLang="zh-CN" sz="2800" b="1" dirty="0">
                <a:solidFill>
                  <a:srgbClr val="23387D"/>
                </a:solidFill>
                <a:latin typeface="Arial" panose="020B0604020202020204" pitchFamily="34" charset="0"/>
                <a:sym typeface="Arial" panose="020B0604020202020204" pitchFamily="34" charset="0"/>
              </a:rPr>
              <a:t>Alt</a:t>
            </a:r>
            <a:r>
              <a:rPr lang="zh-CN" altLang="en-US" sz="2800" b="1" dirty="0">
                <a:solidFill>
                  <a:srgbClr val="23387D"/>
                </a:solidFill>
                <a:latin typeface="Arial" panose="020B0604020202020204" pitchFamily="34" charset="0"/>
                <a:sym typeface="Arial" panose="020B0604020202020204" pitchFamily="34" charset="0"/>
              </a:rPr>
              <a:t>键，拖动鼠标直到区域的右下角，放开鼠标。</a:t>
            </a:r>
            <a:endParaRPr lang="en-US" altLang="zh-CN" sz="28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选定一个句子：</a:t>
            </a:r>
            <a:r>
              <a:rPr lang="zh-CN" altLang="en-US" sz="2800" b="1" dirty="0">
                <a:solidFill>
                  <a:srgbClr val="23387D"/>
                </a:solidFill>
                <a:latin typeface="Arial" panose="020B0604020202020204" pitchFamily="34" charset="0"/>
                <a:sym typeface="Arial" panose="020B0604020202020204" pitchFamily="34" charset="0"/>
              </a:rPr>
              <a:t>按住</a:t>
            </a:r>
            <a:r>
              <a:rPr lang="en-US" altLang="zh-CN" sz="2800" b="1" dirty="0">
                <a:solidFill>
                  <a:srgbClr val="23387D"/>
                </a:solidFill>
                <a:latin typeface="Arial" panose="020B0604020202020204" pitchFamily="34" charset="0"/>
                <a:sym typeface="Arial" panose="020B0604020202020204" pitchFamily="34" charset="0"/>
              </a:rPr>
              <a:t>Ctrl</a:t>
            </a:r>
            <a:r>
              <a:rPr lang="zh-CN" altLang="en-US" sz="2800" b="1" dirty="0">
                <a:solidFill>
                  <a:srgbClr val="23387D"/>
                </a:solidFill>
                <a:latin typeface="Arial" panose="020B0604020202020204" pitchFamily="34" charset="0"/>
                <a:sym typeface="Arial" panose="020B0604020202020204" pitchFamily="34" charset="0"/>
              </a:rPr>
              <a:t>键，将鼠标光标移动到所要选句子的任意处单击一下。</a:t>
            </a:r>
            <a:endParaRPr lang="en-US" altLang="zh-CN" sz="28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47824" y="2780928"/>
            <a:ext cx="9070975" cy="795177"/>
          </a:xfrm>
        </p:spPr>
        <p:txBody>
          <a:bodyPr/>
          <a:lstStyle/>
          <a:p>
            <a:pPr algn="l"/>
            <a:r>
              <a:rPr lang="en-US" altLang="zh-CN" dirty="0">
                <a:latin typeface="Times New Roman" panose="02020603050405020304" pitchFamily="18" charset="0"/>
                <a:ea typeface="楷体" panose="02010609060101010101" pitchFamily="49" charset="-122"/>
                <a:cs typeface="Times New Roman" panose="02020603050405020304" pitchFamily="18" charset="0"/>
              </a:rPr>
              <a:t>3.2  Word 2019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的基本知识</a:t>
            </a:r>
          </a:p>
        </p:txBody>
      </p:sp>
    </p:spTree>
    <p:extLst>
      <p:ext uri="{BB962C8B-B14F-4D97-AF65-F5344CB8AC3E}">
        <p14:creationId xmlns:p14="http://schemas.microsoft.com/office/powerpoint/2010/main" val="91531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332656"/>
            <a:ext cx="9577064" cy="6345776"/>
          </a:xfrm>
          <a:prstGeom prst="rect">
            <a:avLst/>
          </a:prstGeom>
        </p:spPr>
        <p:txBody>
          <a:bodyPr wrap="square">
            <a:spAutoFit/>
          </a:bodyPr>
          <a:lstStyle/>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选定一个段落：</a:t>
            </a:r>
            <a:r>
              <a:rPr lang="zh-CN" altLang="en-US" sz="2800" b="1" dirty="0">
                <a:solidFill>
                  <a:srgbClr val="23387D"/>
                </a:solidFill>
                <a:latin typeface="Arial" panose="020B0604020202020204" pitchFamily="34" charset="0"/>
                <a:sym typeface="Arial" panose="020B0604020202020204" pitchFamily="34" charset="0"/>
              </a:rPr>
              <a:t>将鼠标指针移到所要选定段落的任意行处连击三下。或者将鼠标指针移到所要选定段落左侧选定区，当鼠标指针变成向右上方指的箭头时双击之。</a:t>
            </a:r>
            <a:endParaRPr lang="en-US" altLang="zh-CN" sz="28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选定一行或多行：</a:t>
            </a:r>
            <a:r>
              <a:rPr lang="zh-CN" altLang="en-US" sz="2800" b="1" dirty="0">
                <a:solidFill>
                  <a:srgbClr val="23387D"/>
                </a:solidFill>
                <a:latin typeface="Arial" panose="020B0604020202020204" pitchFamily="34" charset="0"/>
                <a:sym typeface="Arial" panose="020B0604020202020204" pitchFamily="34" charset="0"/>
              </a:rPr>
              <a:t>将鼠标“</a:t>
            </a:r>
            <a:r>
              <a:rPr lang="en-US" altLang="zh-CN" sz="2800" b="1" dirty="0">
                <a:solidFill>
                  <a:srgbClr val="23387D"/>
                </a:solidFill>
                <a:latin typeface="Arial" panose="020B0604020202020204" pitchFamily="34" charset="0"/>
                <a:sym typeface="Arial" panose="020B0604020202020204" pitchFamily="34" charset="0"/>
              </a:rPr>
              <a:t>I</a:t>
            </a:r>
            <a:r>
              <a:rPr lang="zh-CN" altLang="en-US" sz="2800" b="1" dirty="0">
                <a:solidFill>
                  <a:srgbClr val="23387D"/>
                </a:solidFill>
                <a:latin typeface="Arial" panose="020B0604020202020204" pitchFamily="34" charset="0"/>
                <a:sym typeface="Arial" panose="020B0604020202020204" pitchFamily="34" charset="0"/>
              </a:rPr>
              <a:t>”形指针移到这一行左端的文档选定区，当鼠标指针变成向右上方指的箭头时，单击一下就可以选定一行文本，如果拖动鼠标，则可选定若干行文本。</a:t>
            </a:r>
            <a:endParaRPr lang="en-US" altLang="zh-CN" sz="2800" b="1" dirty="0">
              <a:solidFill>
                <a:srgbClr val="23387D"/>
              </a:solidFill>
              <a:latin typeface="Arial" panose="020B0604020202020204" pitchFamily="34" charset="0"/>
              <a:sym typeface="Arial" panose="020B0604020202020204" pitchFamily="34" charset="0"/>
            </a:endParaRPr>
          </a:p>
          <a:p>
            <a:pPr marL="342900" lvl="0" indent="-342900" eaLnBrk="0" hangingPunct="0">
              <a:lnSpc>
                <a:spcPct val="130000"/>
              </a:lnSpc>
              <a:spcBef>
                <a:spcPts val="575"/>
              </a:spcBef>
              <a:buClr>
                <a:srgbClr val="990000"/>
              </a:buClr>
              <a:buFont typeface="Wingdings" panose="05000000000000000000" pitchFamily="2" charset="2"/>
              <a:buChar char="v"/>
            </a:pPr>
            <a:r>
              <a:rPr lang="zh-CN" altLang="en-US" sz="2800" b="1" dirty="0">
                <a:solidFill>
                  <a:srgbClr val="990000"/>
                </a:solidFill>
                <a:latin typeface="Arial" panose="020B0604020202020204" pitchFamily="34" charset="0"/>
                <a:sym typeface="Arial" panose="020B0604020202020204" pitchFamily="34" charset="0"/>
              </a:rPr>
              <a:t>选定整个文档：</a:t>
            </a:r>
            <a:r>
              <a:rPr lang="zh-CN" altLang="en-US" sz="2800" b="1" dirty="0">
                <a:solidFill>
                  <a:srgbClr val="23387D"/>
                </a:solidFill>
                <a:latin typeface="Arial" panose="020B0604020202020204" pitchFamily="34" charset="0"/>
                <a:sym typeface="Arial" panose="020B0604020202020204" pitchFamily="34" charset="0"/>
              </a:rPr>
              <a:t>按住</a:t>
            </a:r>
            <a:r>
              <a:rPr lang="en-US" altLang="zh-CN" sz="2800" b="1" dirty="0">
                <a:solidFill>
                  <a:srgbClr val="23387D"/>
                </a:solidFill>
                <a:latin typeface="Arial" panose="020B0604020202020204" pitchFamily="34" charset="0"/>
                <a:sym typeface="Arial" panose="020B0604020202020204" pitchFamily="34" charset="0"/>
              </a:rPr>
              <a:t>Ctrl</a:t>
            </a:r>
            <a:r>
              <a:rPr lang="zh-CN" altLang="en-US" sz="2800" b="1" dirty="0">
                <a:solidFill>
                  <a:srgbClr val="23387D"/>
                </a:solidFill>
                <a:latin typeface="Arial" panose="020B0604020202020204" pitchFamily="34" charset="0"/>
                <a:sym typeface="Arial" panose="020B0604020202020204" pitchFamily="34" charset="0"/>
              </a:rPr>
              <a:t>键，将鼠标指针移到文档左侧的选定区单击一下。或者将鼠标指针移到文档左侧的选定区并连续快速三击鼠标左键。或直接按快捷键</a:t>
            </a:r>
            <a:r>
              <a:rPr lang="en-US" altLang="zh-CN" sz="2800" b="1" dirty="0">
                <a:solidFill>
                  <a:srgbClr val="23387D"/>
                </a:solidFill>
                <a:latin typeface="Arial" panose="020B0604020202020204" pitchFamily="34" charset="0"/>
                <a:sym typeface="Arial" panose="020B0604020202020204" pitchFamily="34" charset="0"/>
              </a:rPr>
              <a:t>Ctrl + A</a:t>
            </a:r>
            <a:r>
              <a:rPr lang="zh-CN" altLang="en-US" sz="2800" b="1" dirty="0">
                <a:solidFill>
                  <a:srgbClr val="23387D"/>
                </a:solidFill>
                <a:latin typeface="Arial" panose="020B0604020202020204" pitchFamily="34" charset="0"/>
                <a:sym typeface="Arial" panose="020B0604020202020204" pitchFamily="34" charset="0"/>
              </a:rPr>
              <a:t>选定全文。</a:t>
            </a:r>
            <a:endParaRPr lang="en-US" altLang="zh-CN" sz="28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0433"/>
            <a:ext cx="9721080" cy="1609671"/>
          </a:xfrm>
          <a:prstGeom prst="rect">
            <a:avLst/>
          </a:prstGeom>
        </p:spPr>
        <p:txBody>
          <a:bodyPr wrap="square">
            <a:spAutoFit/>
          </a:bodyPr>
          <a:lstStyle/>
          <a:p>
            <a:pPr lvl="0" eaLnBrk="0" hangingPunct="0">
              <a:lnSpc>
                <a:spcPct val="130000"/>
              </a:lnSpc>
              <a:spcBef>
                <a:spcPts val="575"/>
              </a:spcBef>
              <a:buClr>
                <a:srgbClr val="990000"/>
              </a:buClr>
            </a:pPr>
            <a:r>
              <a:rPr lang="en-US" altLang="zh-CN" sz="2400" b="1" dirty="0">
                <a:solidFill>
                  <a:srgbClr val="990000"/>
                </a:solidFill>
                <a:latin typeface="Arial" panose="020B0604020202020204" pitchFamily="34" charset="0"/>
                <a:sym typeface="Arial" panose="020B0604020202020204" pitchFamily="34" charset="0"/>
              </a:rPr>
              <a:t>2) </a:t>
            </a:r>
            <a:r>
              <a:rPr lang="zh-CN" altLang="en-US" sz="2400" b="1" dirty="0">
                <a:solidFill>
                  <a:srgbClr val="990000"/>
                </a:solidFill>
                <a:latin typeface="Arial" panose="020B0604020202020204" pitchFamily="34" charset="0"/>
                <a:sym typeface="Arial" panose="020B0604020202020204" pitchFamily="34" charset="0"/>
              </a:rPr>
              <a:t>用键盘选定文本</a:t>
            </a:r>
            <a:endParaRPr lang="en-US" altLang="zh-CN" sz="2400" b="1" dirty="0">
              <a:solidFill>
                <a:srgbClr val="990000"/>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当用键盘选定文本时，注意应首先将插入点移到所选文本区的开始处，然后再按如表</a:t>
            </a:r>
            <a:r>
              <a:rPr lang="en-US" altLang="zh-CN" sz="2400" b="1" dirty="0">
                <a:solidFill>
                  <a:srgbClr val="23387D"/>
                </a:solidFill>
                <a:latin typeface="Arial" panose="020B0604020202020204" pitchFamily="34" charset="0"/>
                <a:sym typeface="Arial" panose="020B0604020202020204" pitchFamily="34" charset="0"/>
              </a:rPr>
              <a:t>3-2</a:t>
            </a:r>
            <a:r>
              <a:rPr lang="zh-CN" altLang="en-US" sz="2400" b="1" dirty="0">
                <a:solidFill>
                  <a:srgbClr val="23387D"/>
                </a:solidFill>
                <a:latin typeface="Arial" panose="020B0604020202020204" pitchFamily="34" charset="0"/>
                <a:sym typeface="Arial" panose="020B0604020202020204" pitchFamily="34" charset="0"/>
              </a:rPr>
              <a:t>所示的组合键。</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pic>
        <p:nvPicPr>
          <p:cNvPr id="3" name="table"/>
          <p:cNvPicPr>
            <a:picLocks noChangeAspect="1"/>
          </p:cNvPicPr>
          <p:nvPr/>
        </p:nvPicPr>
        <p:blipFill>
          <a:blip r:embed="rId2"/>
          <a:stretch>
            <a:fillRect/>
          </a:stretch>
        </p:blipFill>
        <p:spPr>
          <a:xfrm>
            <a:off x="1799952" y="1620104"/>
            <a:ext cx="7182057" cy="496855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08091"/>
            <a:ext cx="9577064" cy="6872651"/>
          </a:xfrm>
          <a:prstGeom prst="rect">
            <a:avLst/>
          </a:prstGeom>
        </p:spPr>
        <p:txBody>
          <a:bodyPr wrap="square">
            <a:spAutoFit/>
          </a:bodyPr>
          <a:lstStyle/>
          <a:p>
            <a:pPr lvl="0" eaLnBrk="0" hangingPunct="0">
              <a:lnSpc>
                <a:spcPct val="130000"/>
              </a:lnSpc>
              <a:spcBef>
                <a:spcPts val="575"/>
              </a:spcBef>
              <a:buClr>
                <a:srgbClr val="990000"/>
              </a:buClr>
            </a:pPr>
            <a:r>
              <a:rPr lang="en-US" altLang="zh-CN" sz="2400" b="1" dirty="0">
                <a:solidFill>
                  <a:srgbClr val="990000"/>
                </a:solidFill>
                <a:latin typeface="Arial" panose="020B0604020202020204" pitchFamily="34" charset="0"/>
                <a:sym typeface="Arial" panose="020B0604020202020204" pitchFamily="34" charset="0"/>
              </a:rPr>
              <a:t>3) </a:t>
            </a:r>
            <a:r>
              <a:rPr lang="zh-CN" altLang="en-US" sz="2400" b="1" dirty="0">
                <a:solidFill>
                  <a:srgbClr val="990000"/>
                </a:solidFill>
                <a:latin typeface="Arial" panose="020B0604020202020204" pitchFamily="34" charset="0"/>
                <a:sym typeface="Arial" panose="020B0604020202020204" pitchFamily="34" charset="0"/>
              </a:rPr>
              <a:t>用扩展功能键</a:t>
            </a:r>
            <a:r>
              <a:rPr lang="en-US" altLang="zh-CN" sz="2400" b="1" dirty="0">
                <a:solidFill>
                  <a:srgbClr val="990000"/>
                </a:solidFill>
                <a:latin typeface="Arial" panose="020B0604020202020204" pitchFamily="34" charset="0"/>
                <a:sym typeface="Arial" panose="020B0604020202020204" pitchFamily="34" charset="0"/>
              </a:rPr>
              <a:t>F8</a:t>
            </a:r>
            <a:r>
              <a:rPr lang="zh-CN" altLang="en-US" sz="2400" b="1" dirty="0">
                <a:solidFill>
                  <a:srgbClr val="990000"/>
                </a:solidFill>
                <a:latin typeface="Arial" panose="020B0604020202020204" pitchFamily="34" charset="0"/>
                <a:sym typeface="Arial" panose="020B0604020202020204" pitchFamily="34" charset="0"/>
              </a:rPr>
              <a:t>选定文本</a:t>
            </a:r>
            <a:endParaRPr lang="en-US" altLang="zh-CN" sz="2400" b="1" dirty="0">
              <a:solidFill>
                <a:srgbClr val="990000"/>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en-US" altLang="zh-CN" sz="2400" b="1" dirty="0">
                <a:solidFill>
                  <a:srgbClr val="23387D"/>
                </a:solidFill>
                <a:latin typeface="Arial" panose="020B0604020202020204" pitchFamily="34" charset="0"/>
                <a:sym typeface="Arial" panose="020B0604020202020204" pitchFamily="34" charset="0"/>
              </a:rPr>
              <a:t>       </a:t>
            </a:r>
            <a:r>
              <a:rPr lang="zh-CN" altLang="en-US" sz="2400" b="1" dirty="0">
                <a:solidFill>
                  <a:srgbClr val="23387D"/>
                </a:solidFill>
                <a:latin typeface="Arial" panose="020B0604020202020204" pitchFamily="34" charset="0"/>
                <a:sym typeface="Arial" panose="020B0604020202020204" pitchFamily="34" charset="0"/>
              </a:rPr>
              <a:t>在扩展式模式下，可以用连续按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键扩大选定范围的方法来选定文本。如果先将插入点移到某一段落的任意一个中文词（英文单词）中，那么，</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第一次按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键，状态栏中出现“扩展式选定”信息项，表示扩展选区方式被打开；</a:t>
            </a:r>
            <a:endParaRPr lang="en-US" altLang="zh-CN" sz="2400" b="1" dirty="0">
              <a:solidFill>
                <a:srgbClr val="23387D"/>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第二次按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键，选定插入点所在位置的中文词</a:t>
            </a:r>
            <a:r>
              <a:rPr lang="en-US" altLang="zh-CN" sz="2400" b="1" dirty="0">
                <a:solidFill>
                  <a:srgbClr val="23387D"/>
                </a:solidFill>
                <a:latin typeface="Arial" panose="020B0604020202020204" pitchFamily="34" charset="0"/>
                <a:sym typeface="Arial" panose="020B0604020202020204" pitchFamily="34" charset="0"/>
              </a:rPr>
              <a:t>/</a:t>
            </a:r>
            <a:r>
              <a:rPr lang="zh-CN" altLang="en-US" sz="2400" b="1" dirty="0">
                <a:solidFill>
                  <a:srgbClr val="23387D"/>
                </a:solidFill>
                <a:latin typeface="Arial" panose="020B0604020202020204" pitchFamily="34" charset="0"/>
                <a:sym typeface="Arial" panose="020B0604020202020204" pitchFamily="34" charset="0"/>
              </a:rPr>
              <a:t>字（或英文单词）； 第三次按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键，选定插入点所在位置的一个句子；</a:t>
            </a: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第四次按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键，选定插入点所在位置的段落；</a:t>
            </a: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第五次按</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键，选定整个文档。</a:t>
            </a: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也就是说，每按一次</a:t>
            </a:r>
            <a:r>
              <a:rPr lang="en-US" altLang="zh-CN" sz="2400" b="1" dirty="0">
                <a:solidFill>
                  <a:srgbClr val="23387D"/>
                </a:solidFill>
                <a:latin typeface="Arial" panose="020B0604020202020204" pitchFamily="34" charset="0"/>
                <a:sym typeface="Arial" panose="020B0604020202020204" pitchFamily="34" charset="0"/>
              </a:rPr>
              <a:t>F8</a:t>
            </a:r>
            <a:r>
              <a:rPr lang="zh-CN" altLang="en-US" sz="2400" b="1" dirty="0">
                <a:solidFill>
                  <a:srgbClr val="23387D"/>
                </a:solidFill>
                <a:latin typeface="Arial" panose="020B0604020202020204" pitchFamily="34" charset="0"/>
                <a:sym typeface="Arial" panose="020B0604020202020204" pitchFamily="34" charset="0"/>
              </a:rPr>
              <a:t>键，选定范围扩大一级。反之，反复按组合键</a:t>
            </a:r>
            <a:r>
              <a:rPr lang="en-US" altLang="zh-CN" sz="2400" b="1" dirty="0">
                <a:solidFill>
                  <a:srgbClr val="23387D"/>
                </a:solidFill>
                <a:latin typeface="Arial" panose="020B0604020202020204" pitchFamily="34" charset="0"/>
                <a:sym typeface="Arial" panose="020B0604020202020204" pitchFamily="34" charset="0"/>
              </a:rPr>
              <a:t>Shift + F8</a:t>
            </a:r>
            <a:r>
              <a:rPr lang="zh-CN" altLang="en-US" sz="2400" b="1" dirty="0">
                <a:solidFill>
                  <a:srgbClr val="23387D"/>
                </a:solidFill>
                <a:latin typeface="Arial" panose="020B0604020202020204" pitchFamily="34" charset="0"/>
                <a:sym typeface="Arial" panose="020B0604020202020204" pitchFamily="34" charset="0"/>
              </a:rPr>
              <a:t>可以逐级缩小选定范围。如果需要退出扩展模式，只要按下</a:t>
            </a:r>
            <a:r>
              <a:rPr lang="en-US" altLang="zh-CN" sz="2400" b="1" dirty="0">
                <a:solidFill>
                  <a:srgbClr val="23387D"/>
                </a:solidFill>
                <a:latin typeface="Arial" panose="020B0604020202020204" pitchFamily="34" charset="0"/>
                <a:sym typeface="Arial" panose="020B0604020202020204" pitchFamily="34" charset="0"/>
              </a:rPr>
              <a:t>Esc</a:t>
            </a:r>
            <a:r>
              <a:rPr lang="zh-CN" altLang="en-US" sz="2400" b="1" dirty="0">
                <a:solidFill>
                  <a:srgbClr val="23387D"/>
                </a:solidFill>
                <a:latin typeface="Arial" panose="020B0604020202020204" pitchFamily="34" charset="0"/>
                <a:sym typeface="Arial" panose="020B0604020202020204" pitchFamily="34" charset="0"/>
              </a:rPr>
              <a:t>键即可。</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1840" y="332656"/>
            <a:ext cx="8568952" cy="5632311"/>
          </a:xfrm>
          <a:prstGeom prst="rect">
            <a:avLst/>
          </a:prstGeom>
        </p:spPr>
        <p:txBody>
          <a:bodyPr wrap="square">
            <a:spAutoFit/>
          </a:bodyPr>
          <a:lstStyle/>
          <a:p>
            <a:pPr indent="266700" algn="just">
              <a:lnSpc>
                <a:spcPct val="150000"/>
              </a:lnSpc>
              <a:spcAft>
                <a:spcPts val="0"/>
              </a:spcAft>
            </a:pPr>
            <a:r>
              <a:rPr lang="en-US" altLang="zh-CN" sz="2400" b="1" kern="100" dirty="0">
                <a:solidFill>
                  <a:srgbClr val="FF0000"/>
                </a:solidFill>
                <a:latin typeface="Times New Roman" panose="02020603050405020304"/>
                <a:ea typeface="宋体" panose="02010600030101010101" pitchFamily="2" charset="-122"/>
                <a:cs typeface="Times New Roman" panose="02020603050405020304"/>
              </a:rPr>
              <a:t>4</a:t>
            </a:r>
            <a:r>
              <a:rPr lang="zh-CN" altLang="zh-CN" sz="2400" b="1" kern="100" dirty="0">
                <a:solidFill>
                  <a:srgbClr val="FF0000"/>
                </a:solidFill>
                <a:latin typeface="Times New Roman" panose="02020603050405020304"/>
                <a:ea typeface="宋体" panose="02010600030101010101" pitchFamily="2" charset="-122"/>
                <a:cs typeface="Times New Roman" panose="02020603050405020304"/>
              </a:rPr>
              <a:t>、文本的移动和复制</a:t>
            </a:r>
            <a:endParaRPr lang="zh-CN" altLang="zh-CN" sz="1800" b="1" kern="100" dirty="0">
              <a:solidFill>
                <a:srgbClr val="FF0000"/>
              </a:solidFill>
              <a:latin typeface="Calibri" panose="020F0502020204030204"/>
              <a:ea typeface="宋体" panose="02010600030101010101" pitchFamily="2" charset="-122"/>
              <a:cs typeface="Times New Roman" panose="02020603050405020304"/>
            </a:endParaRPr>
          </a:p>
          <a:p>
            <a:pPr indent="266700" algn="just">
              <a:lnSpc>
                <a:spcPct val="150000"/>
              </a:lnSpc>
              <a:spcAft>
                <a:spcPts val="0"/>
              </a:spcAft>
            </a:pPr>
            <a:r>
              <a:rPr lang="zh-CN" altLang="zh-CN" sz="2400" kern="100" dirty="0">
                <a:latin typeface="Times New Roman" panose="02020603050405020304"/>
                <a:ea typeface="宋体" panose="02010600030101010101" pitchFamily="2" charset="-122"/>
                <a:cs typeface="Times New Roman" panose="02020603050405020304"/>
              </a:rPr>
              <a:t>移动文本主要有以下几种方法：</a:t>
            </a:r>
            <a:endParaRPr lang="zh-CN" altLang="zh-CN" sz="1800" kern="100" dirty="0">
              <a:latin typeface="Calibri" panose="020F0502020204030204"/>
              <a:ea typeface="宋体" panose="02010600030101010101" pitchFamily="2" charset="-122"/>
              <a:cs typeface="Times New Roman" panose="02020603050405020304"/>
            </a:endParaRPr>
          </a:p>
          <a:p>
            <a:pPr indent="266700"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1) </a:t>
            </a:r>
            <a:r>
              <a:rPr lang="zh-CN" altLang="zh-CN" sz="2400" kern="100" dirty="0">
                <a:latin typeface="Times New Roman" panose="02020603050405020304"/>
                <a:ea typeface="宋体" panose="02010600030101010101" pitchFamily="2" charset="-122"/>
                <a:cs typeface="Times New Roman" panose="02020603050405020304"/>
              </a:rPr>
              <a:t>使用剪贴板移动文本：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选定所要移动的文本；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单击“开始</a:t>
            </a:r>
            <a:r>
              <a:rPr lang="en-US" altLang="zh-CN" sz="2400" kern="100" dirty="0">
                <a:latin typeface="Times New Roman" panose="02020603050405020304"/>
                <a:ea typeface="宋体" panose="02010600030101010101" pitchFamily="2" charset="-122"/>
                <a:cs typeface="Times New Roman" panose="02020603050405020304"/>
              </a:rPr>
              <a:t>/</a:t>
            </a:r>
            <a:r>
              <a:rPr lang="zh-CN" altLang="zh-CN" sz="2400" kern="100" dirty="0">
                <a:latin typeface="Times New Roman" panose="02020603050405020304"/>
                <a:ea typeface="宋体" panose="02010600030101010101" pitchFamily="2" charset="-122"/>
                <a:cs typeface="Times New Roman" panose="02020603050405020304"/>
              </a:rPr>
              <a:t>剪贴板”中的“剪切”按钮</a:t>
            </a:r>
            <a:r>
              <a:rPr lang="zh-CN" altLang="zh-CN" sz="2400" kern="100" dirty="0">
                <a:latin typeface="Calibri" panose="020F0502020204030204"/>
                <a:ea typeface="Times New Roman" panose="02020603050405020304"/>
                <a:cs typeface="Times New Roman" panose="02020603050405020304"/>
              </a:rPr>
              <a:t> </a:t>
            </a:r>
            <a:r>
              <a:rPr lang="zh-CN" altLang="zh-CN" sz="2400" kern="100" dirty="0">
                <a:latin typeface="Times New Roman" panose="02020603050405020304"/>
                <a:ea typeface="宋体" panose="02010600030101010101" pitchFamily="2" charset="-122"/>
                <a:cs typeface="Times New Roman" panose="02020603050405020304"/>
              </a:rPr>
              <a:t>，此时所选定的文本被剪切掉并保存在剪贴板之中。</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将插入点移到文本拟要移动到的新位置。此新位置可以是在当前文档中，也可以在其它文档中。</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单击“开始</a:t>
            </a:r>
            <a:r>
              <a:rPr lang="en-US" altLang="zh-CN" sz="2400" kern="100" dirty="0">
                <a:latin typeface="Times New Roman" panose="02020603050405020304"/>
                <a:ea typeface="宋体" panose="02010600030101010101" pitchFamily="2" charset="-122"/>
                <a:cs typeface="Times New Roman" panose="02020603050405020304"/>
              </a:rPr>
              <a:t>/</a:t>
            </a:r>
            <a:r>
              <a:rPr lang="zh-CN" altLang="zh-CN" sz="2400" kern="100" dirty="0">
                <a:latin typeface="Times New Roman" panose="02020603050405020304"/>
                <a:ea typeface="宋体" panose="02010600030101010101" pitchFamily="2" charset="-122"/>
                <a:cs typeface="Times New Roman" panose="02020603050405020304"/>
              </a:rPr>
              <a:t>剪贴板”中“粘贴”按钮</a:t>
            </a:r>
            <a:r>
              <a:rPr lang="zh-CN" altLang="zh-CN" sz="2400" kern="100" dirty="0">
                <a:latin typeface="Calibri" panose="020F0502020204030204"/>
                <a:ea typeface="Times New Roman" panose="02020603050405020304"/>
                <a:cs typeface="Times New Roman" panose="02020603050405020304"/>
              </a:rPr>
              <a:t> </a:t>
            </a:r>
            <a:r>
              <a:rPr lang="zh-CN" altLang="zh-CN" sz="2400" kern="100" dirty="0">
                <a:latin typeface="Times New Roman" panose="02020603050405020304"/>
                <a:ea typeface="宋体" panose="02010600030101010101" pitchFamily="2" charset="-122"/>
                <a:cs typeface="Times New Roman" panose="02020603050405020304"/>
              </a:rPr>
              <a:t>，所选定的文本便移动到指定的新位置上。</a:t>
            </a:r>
            <a:endParaRPr lang="zh-CN" altLang="zh-CN" sz="18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5896" y="620688"/>
            <a:ext cx="8280920" cy="4524315"/>
          </a:xfrm>
          <a:prstGeom prst="rect">
            <a:avLst/>
          </a:prstGeom>
        </p:spPr>
        <p:txBody>
          <a:bodyPr wrap="square">
            <a:spAutoFit/>
          </a:bodyPr>
          <a:lstStyle/>
          <a:p>
            <a:pPr indent="266700"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2) </a:t>
            </a:r>
            <a:r>
              <a:rPr lang="zh-CN" altLang="zh-CN" sz="2400" kern="100" dirty="0">
                <a:latin typeface="Times New Roman" panose="02020603050405020304"/>
                <a:ea typeface="宋体" panose="02010600030101010101" pitchFamily="2" charset="-122"/>
                <a:cs typeface="Times New Roman" panose="02020603050405020304"/>
              </a:rPr>
              <a:t>使用快捷菜单移动文本：</a:t>
            </a:r>
            <a:endParaRPr lang="zh-CN" altLang="zh-CN" sz="1800" kern="100" dirty="0">
              <a:latin typeface="Calibri" panose="020F0502020204030204"/>
              <a:ea typeface="宋体" panose="02010600030101010101" pitchFamily="2" charset="-122"/>
              <a:cs typeface="Times New Roman" panose="02020603050405020304"/>
            </a:endParaRPr>
          </a:p>
          <a:p>
            <a:pPr indent="266700" algn="just">
              <a:lnSpc>
                <a:spcPct val="150000"/>
              </a:lnSpc>
              <a:spcAft>
                <a:spcPts val="0"/>
              </a:spcAft>
            </a:pPr>
            <a:r>
              <a:rPr lang="zh-CN" altLang="zh-CN" sz="2400" kern="100" dirty="0">
                <a:latin typeface="Times New Roman" panose="02020603050405020304"/>
                <a:ea typeface="宋体" panose="02010600030101010101" pitchFamily="2" charset="-122"/>
                <a:cs typeface="Times New Roman" panose="02020603050405020304"/>
              </a:rPr>
              <a:t>选定所要移动的文本容；</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将“┃”形鼠标指针移到所选定的文本区，右击鼠标，拉出快捷菜单，此时鼠标指针形状变成指向左上角的箭头</a:t>
            </a:r>
            <a:r>
              <a:rPr lang="en-US" altLang="zh-CN" sz="2400" kern="100" dirty="0">
                <a:latin typeface="Times New Roman" panose="02020603050405020304"/>
                <a:ea typeface="宋体" panose="02010600030101010101" pitchFamily="2" charset="-122"/>
                <a:cs typeface="Times New Roman" panose="02020603050405020304"/>
              </a:rPr>
              <a:t></a:t>
            </a:r>
            <a:r>
              <a:rPr lang="zh-CN" altLang="zh-CN" sz="2400" kern="100" dirty="0">
                <a:latin typeface="Times New Roman" panose="02020603050405020304"/>
                <a:ea typeface="宋体" panose="02010600030101010101" pitchFamily="2" charset="-122"/>
                <a:cs typeface="Times New Roman" panose="02020603050405020304"/>
              </a:rPr>
              <a:t>。</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单击快捷菜单中的“剪切”命令。</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再将“┃”形鼠标指针移到拟要移动到的新位置上并右击鼠标，拉出快捷菜单；</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单击快捷菜单中的“粘贴”命令，完成移动操作。</a:t>
            </a:r>
            <a:endParaRPr lang="zh-CN" altLang="zh-CN" sz="18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9872" y="548680"/>
            <a:ext cx="8280920" cy="5078313"/>
          </a:xfrm>
          <a:prstGeom prst="rect">
            <a:avLst/>
          </a:prstGeom>
        </p:spPr>
        <p:txBody>
          <a:bodyPr wrap="square">
            <a:spAutoFit/>
          </a:bodyPr>
          <a:lstStyle/>
          <a:p>
            <a:pPr indent="304800"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3) </a:t>
            </a:r>
            <a:r>
              <a:rPr lang="zh-CN" altLang="zh-CN" sz="2400" kern="100" dirty="0">
                <a:latin typeface="Times New Roman" panose="02020603050405020304"/>
                <a:ea typeface="宋体" panose="02010600030101010101" pitchFamily="2" charset="-122"/>
                <a:cs typeface="Times New Roman" panose="02020603050405020304"/>
              </a:rPr>
              <a:t>使用鼠标左键拖动文本：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选定所要移动的文本；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将“┃”形鼠标指针移到所选定的文本区，使其变成指向左上角的箭头</a:t>
            </a:r>
            <a:r>
              <a:rPr lang="en-US" altLang="zh-CN" sz="2400" b="1" kern="100" dirty="0">
                <a:latin typeface="Times New Roman" panose="02020603050405020304"/>
                <a:ea typeface="宋体" panose="02010600030101010101" pitchFamily="2" charset="-122"/>
                <a:cs typeface="Times New Roman" panose="02020603050405020304"/>
                <a:sym typeface="Wingdings" panose="05000000000000000000"/>
              </a:rPr>
              <a:t></a:t>
            </a:r>
            <a:r>
              <a:rPr lang="zh-CN" altLang="zh-CN" sz="2400" kern="100" dirty="0">
                <a:latin typeface="Times New Roman" panose="02020603050405020304"/>
                <a:ea typeface="宋体" panose="02010600030101010101" pitchFamily="2" charset="-122"/>
                <a:cs typeface="Times New Roman" panose="02020603050405020304"/>
              </a:rPr>
              <a:t>；</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按住鼠标左键，此时鼠标指针下方增加一个灰色的矩形，并在箭头处出现一虚竖线段（即插入点），它表明文本要插入的新位置；</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拖动鼠标指针前的虚插入点到文本拟要移动到的新位置上并松开鼠标左键，这样就完成了文本的移动。</a:t>
            </a:r>
            <a:endParaRPr lang="zh-CN" altLang="zh-CN" sz="18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2719" y="188640"/>
            <a:ext cx="9864848"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 </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使用鼠标右键拖动文本</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选定所要移动的文本；</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将“┃”形鼠标指针移到所选定的文本区，使其变成向左上角指的箭头</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按住鼠标右键，将虚插入点拖动到文本拟要移动到的新位置上并松开鼠标右键，出现如图</a:t>
            </a:r>
            <a:r>
              <a:rPr kumimoji="0" lang="en-US" altLang="zh-CN"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3-21</a:t>
            </a: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所示的快捷菜单。</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en-US" sz="3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单击快捷菜单中的“移动到此位置”命令，完成移动</a:t>
            </a:r>
            <a:r>
              <a:rPr kumimoji="0" lang="zh-CN" altLang="en-US" sz="3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pic>
        <p:nvPicPr>
          <p:cNvPr id="375809" name="图片 28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255" y="4359100"/>
            <a:ext cx="2777587" cy="21603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3399464" y="6519446"/>
            <a:ext cx="45111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3-21 </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使用鼠标右键拖动选定文本时的快捷菜单</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832" y="139495"/>
            <a:ext cx="8712968" cy="5078313"/>
          </a:xfrm>
          <a:prstGeom prst="rect">
            <a:avLst/>
          </a:prstGeom>
        </p:spPr>
        <p:txBody>
          <a:bodyPr wrap="square">
            <a:spAutoFit/>
          </a:bodyPr>
          <a:lstStyle/>
          <a:p>
            <a:pPr marL="266700" algn="just">
              <a:lnSpc>
                <a:spcPct val="150000"/>
              </a:lnSpc>
              <a:spcAft>
                <a:spcPts val="0"/>
              </a:spcAft>
            </a:pPr>
            <a:r>
              <a:rPr lang="zh-CN" altLang="zh-CN" sz="2400" kern="100" dirty="0">
                <a:latin typeface="Times New Roman" panose="02020603050405020304"/>
                <a:ea typeface="宋体" panose="02010600030101010101" pitchFamily="2" charset="-122"/>
                <a:cs typeface="Times New Roman" panose="02020603050405020304"/>
              </a:rPr>
              <a:t>复制文本的主要方法有：</a:t>
            </a:r>
            <a:endParaRPr lang="zh-CN" altLang="zh-CN" sz="1800" kern="100" dirty="0">
              <a:latin typeface="Calibri" panose="020F0502020204030204"/>
              <a:ea typeface="宋体" panose="02010600030101010101" pitchFamily="2" charset="-122"/>
              <a:cs typeface="Times New Roman" panose="02020603050405020304"/>
            </a:endParaRPr>
          </a:p>
          <a:p>
            <a:pPr marL="266700"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1) </a:t>
            </a:r>
            <a:r>
              <a:rPr lang="zh-CN" altLang="zh-CN" sz="2400" kern="100" dirty="0">
                <a:latin typeface="Times New Roman" panose="02020603050405020304"/>
                <a:ea typeface="宋体" panose="02010600030101010101" pitchFamily="2" charset="-122"/>
                <a:cs typeface="Times New Roman" panose="02020603050405020304"/>
              </a:rPr>
              <a:t>使用剪贴板复制文本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选定所要复制的文本；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单击“开始</a:t>
            </a:r>
            <a:r>
              <a:rPr lang="en-US" altLang="zh-CN" sz="2400" kern="100" dirty="0">
                <a:latin typeface="Times New Roman" panose="02020603050405020304"/>
                <a:ea typeface="宋体" panose="02010600030101010101" pitchFamily="2" charset="-122"/>
                <a:cs typeface="Times New Roman" panose="02020603050405020304"/>
              </a:rPr>
              <a:t>/</a:t>
            </a:r>
            <a:r>
              <a:rPr lang="zh-CN" altLang="zh-CN" sz="2400" kern="100" dirty="0">
                <a:latin typeface="Times New Roman" panose="02020603050405020304"/>
                <a:ea typeface="宋体" panose="02010600030101010101" pitchFamily="2" charset="-122"/>
                <a:cs typeface="Times New Roman" panose="02020603050405020304"/>
              </a:rPr>
              <a:t>剪贴板”中的“复制”按钮</a:t>
            </a:r>
            <a:r>
              <a:rPr lang="zh-CN" altLang="zh-CN" sz="2400" kern="100" dirty="0">
                <a:latin typeface="Calibri" panose="020F0502020204030204"/>
                <a:ea typeface="Times New Roman" panose="02020603050405020304"/>
                <a:cs typeface="Times New Roman" panose="02020603050405020304"/>
              </a:rPr>
              <a:t> </a:t>
            </a:r>
            <a:r>
              <a:rPr lang="zh-CN" altLang="zh-CN" sz="2400" kern="100" dirty="0">
                <a:latin typeface="Times New Roman" panose="02020603050405020304"/>
                <a:ea typeface="宋体" panose="02010600030101010101" pitchFamily="2" charset="-122"/>
                <a:cs typeface="Times New Roman" panose="02020603050405020304"/>
              </a:rPr>
              <a:t>，此时所选定文本的副本被临时保存在剪贴板之中。</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将插入点移到文本拟要复制到的新位置。与移动文本操作相同，此新位置也可以在另一个文档中。</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单击“开始</a:t>
            </a:r>
            <a:r>
              <a:rPr lang="en-US" altLang="zh-CN" sz="2400" kern="100" dirty="0">
                <a:latin typeface="Times New Roman" panose="02020603050405020304"/>
                <a:ea typeface="宋体" panose="02010600030101010101" pitchFamily="2" charset="-122"/>
                <a:cs typeface="Times New Roman" panose="02020603050405020304"/>
              </a:rPr>
              <a:t>/</a:t>
            </a:r>
            <a:r>
              <a:rPr lang="zh-CN" altLang="zh-CN" sz="2400" kern="100" dirty="0">
                <a:latin typeface="Times New Roman" panose="02020603050405020304"/>
                <a:ea typeface="宋体" panose="02010600030101010101" pitchFamily="2" charset="-122"/>
                <a:cs typeface="Times New Roman" panose="02020603050405020304"/>
              </a:rPr>
              <a:t>剪贴板”中的“粘贴”按钮</a:t>
            </a:r>
            <a:r>
              <a:rPr lang="zh-CN" altLang="zh-CN" sz="2400" kern="100" dirty="0">
                <a:latin typeface="Calibri" panose="020F0502020204030204"/>
                <a:ea typeface="Times New Roman" panose="02020603050405020304"/>
                <a:cs typeface="Times New Roman" panose="02020603050405020304"/>
              </a:rPr>
              <a:t> </a:t>
            </a:r>
            <a:r>
              <a:rPr lang="zh-CN" altLang="zh-CN" sz="2400" kern="100" dirty="0">
                <a:latin typeface="Times New Roman" panose="02020603050405020304"/>
                <a:ea typeface="宋体" panose="02010600030101010101" pitchFamily="2" charset="-122"/>
                <a:cs typeface="Times New Roman" panose="02020603050405020304"/>
              </a:rPr>
              <a:t>，则所选定文本的副本被复制到指定的新位置上。</a:t>
            </a:r>
            <a:endParaRPr lang="zh-CN" altLang="zh-CN" sz="18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332656"/>
            <a:ext cx="9289032" cy="5078313"/>
          </a:xfrm>
          <a:prstGeom prst="rect">
            <a:avLst/>
          </a:prstGeom>
        </p:spPr>
        <p:txBody>
          <a:bodyPr wrap="square">
            <a:spAutoFit/>
          </a:bodyPr>
          <a:lstStyle/>
          <a:p>
            <a:pPr marL="266700"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2) </a:t>
            </a:r>
            <a:r>
              <a:rPr lang="zh-CN" altLang="zh-CN" sz="2400" kern="100" dirty="0">
                <a:latin typeface="Times New Roman" panose="02020603050405020304"/>
                <a:ea typeface="宋体" panose="02010600030101010101" pitchFamily="2" charset="-122"/>
                <a:cs typeface="Times New Roman" panose="02020603050405020304"/>
              </a:rPr>
              <a:t>使用鼠标左键拖动复制文本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选定所要复制的文本；</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将“┃”形鼠标指针移到所选定的文本区，使其变成向左上角指的箭头</a:t>
            </a:r>
            <a:r>
              <a:rPr lang="en-US" altLang="zh-CN" sz="2400" kern="100" dirty="0">
                <a:latin typeface="Times New Roman" panose="02020603050405020304"/>
                <a:ea typeface="宋体" panose="02010600030101010101" pitchFamily="2" charset="-122"/>
                <a:cs typeface="Times New Roman" panose="02020603050405020304"/>
                <a:sym typeface="Wingdings" panose="05000000000000000000"/>
              </a:rPr>
              <a:t></a:t>
            </a:r>
            <a:r>
              <a:rPr lang="zh-CN" altLang="zh-CN" sz="2400" kern="100" dirty="0">
                <a:latin typeface="Times New Roman" panose="02020603050405020304"/>
                <a:ea typeface="宋体" panose="02010600030101010101" pitchFamily="2" charset="-122"/>
                <a:cs typeface="Times New Roman" panose="02020603050405020304"/>
              </a:rPr>
              <a:t>；</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先按住</a:t>
            </a:r>
            <a:r>
              <a:rPr lang="en-US" altLang="zh-CN" sz="2400" kern="100" dirty="0">
                <a:latin typeface="Times New Roman" panose="02020603050405020304"/>
                <a:ea typeface="宋体" panose="02010600030101010101" pitchFamily="2" charset="-122"/>
                <a:cs typeface="Times New Roman" panose="02020603050405020304"/>
              </a:rPr>
              <a:t>Ctrl</a:t>
            </a:r>
            <a:r>
              <a:rPr lang="zh-CN" altLang="zh-CN" sz="2400" kern="100" dirty="0">
                <a:latin typeface="Times New Roman" panose="02020603050405020304"/>
                <a:ea typeface="宋体" panose="02010600030101010101" pitchFamily="2" charset="-122"/>
                <a:cs typeface="Times New Roman" panose="02020603050405020304"/>
              </a:rPr>
              <a:t>键，再按住鼠标左键，此时鼠标指针下方增加一个叠置的灰色的矩形和带“＋”的矩形，并在箭头处出现一虚竖线段（即插入点），它表明文本要插入的新位置；</a:t>
            </a:r>
            <a:endParaRPr lang="zh-CN" altLang="zh-CN" sz="18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2400" kern="100" dirty="0">
                <a:latin typeface="Times New Roman" panose="02020603050405020304"/>
                <a:ea typeface="宋体" panose="02010600030101010101" pitchFamily="2" charset="-122"/>
                <a:cs typeface="Times New Roman" panose="02020603050405020304"/>
              </a:rPr>
              <a:t>拖动鼠标指针前的虚插入点到文本需要复制到的新位置上，松开鼠标左键后再松开</a:t>
            </a:r>
            <a:r>
              <a:rPr lang="en-US" altLang="zh-CN" sz="2400" kern="100" dirty="0">
                <a:latin typeface="Times New Roman" panose="02020603050405020304"/>
                <a:ea typeface="宋体" panose="02010600030101010101" pitchFamily="2" charset="-122"/>
                <a:cs typeface="Times New Roman" panose="02020603050405020304"/>
              </a:rPr>
              <a:t>Ctrl</a:t>
            </a:r>
            <a:r>
              <a:rPr lang="zh-CN" altLang="zh-CN" sz="2400" kern="100" dirty="0">
                <a:latin typeface="Times New Roman" panose="02020603050405020304"/>
                <a:ea typeface="宋体" panose="02010600030101010101" pitchFamily="2" charset="-122"/>
                <a:cs typeface="Times New Roman" panose="02020603050405020304"/>
              </a:rPr>
              <a:t>键，就可以将选定的文本复制到新位置上。</a:t>
            </a:r>
            <a:endParaRPr lang="zh-CN" altLang="zh-CN" sz="18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379" y="116632"/>
            <a:ext cx="1009667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307975"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、查找与替换</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0" indent="307975" eaLnBrk="0" hangingPunct="0"/>
            <a:r>
              <a:rPr kumimoji="0" lang="zh-CN"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查找和替换在文本的编辑中用的较多，光是点击开始里面的</a:t>
            </a:r>
            <a:r>
              <a:rPr lang="zh-CN" altLang="en-US" sz="2400" dirty="0">
                <a:latin typeface="Times New Roman" panose="02020603050405020304" pitchFamily="18" charset="0"/>
                <a:cs typeface="Times New Roman" panose="02020603050405020304" pitchFamily="18" charset="0"/>
              </a:rPr>
              <a:t>查找按钮会在左边导航窗格上出现一个查找的小框，例如在文中查找“</a:t>
            </a:r>
            <a:r>
              <a:rPr lang="en-US" altLang="zh-CN" sz="2400" dirty="0">
                <a:latin typeface="Times New Roman" panose="02020603050405020304" pitchFamily="18" charset="0"/>
                <a:cs typeface="Times New Roman" panose="02020603050405020304" pitchFamily="18" charset="0"/>
              </a:rPr>
              <a:t>word”</a:t>
            </a:r>
            <a:r>
              <a:rPr lang="zh-CN" altLang="en-US" sz="2400" dirty="0">
                <a:latin typeface="Times New Roman" panose="02020603050405020304" pitchFamily="18" charset="0"/>
                <a:cs typeface="Times New Roman" panose="02020603050405020304" pitchFamily="18" charset="0"/>
              </a:rPr>
              <a:t>，那么相关的结果就会以高亮的形式出现，如图所示。</a:t>
            </a:r>
          </a:p>
        </p:txBody>
      </p:sp>
      <p:pic>
        <p:nvPicPr>
          <p:cNvPr id="5" name="图片 4">
            <a:extLst>
              <a:ext uri="{FF2B5EF4-FFF2-40B4-BE49-F238E27FC236}">
                <a16:creationId xmlns:a16="http://schemas.microsoft.com/office/drawing/2014/main" id="{94937BB5-649E-4550-96B3-CF61E27419B0}"/>
              </a:ext>
            </a:extLst>
          </p:cNvPr>
          <p:cNvPicPr>
            <a:picLocks noChangeAspect="1"/>
          </p:cNvPicPr>
          <p:nvPr/>
        </p:nvPicPr>
        <p:blipFill>
          <a:blip r:embed="rId2"/>
          <a:stretch>
            <a:fillRect/>
          </a:stretch>
        </p:blipFill>
        <p:spPr>
          <a:xfrm>
            <a:off x="431800" y="2204864"/>
            <a:ext cx="9432801" cy="34968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的基本知识</a:t>
            </a:r>
          </a:p>
        </p:txBody>
      </p:sp>
      <p:sp>
        <p:nvSpPr>
          <p:cNvPr id="3" name="内容占位符 2"/>
          <p:cNvSpPr>
            <a:spLocks noGrp="1"/>
          </p:cNvSpPr>
          <p:nvPr>
            <p:ph idx="1"/>
          </p:nvPr>
        </p:nvSpPr>
        <p:spPr>
          <a:xfrm>
            <a:off x="504825" y="1123950"/>
            <a:ext cx="9070975" cy="5185370"/>
          </a:xfrm>
        </p:spPr>
        <p:txBody>
          <a:bodyPr/>
          <a:lstStyle/>
          <a:p>
            <a:pPr marL="342900" indent="-342900">
              <a:spcBef>
                <a:spcPct val="50000"/>
              </a:spcBef>
              <a:buSzPct val="85000"/>
              <a:buFontTx/>
              <a:buBlip>
                <a:blip r:embed="rId2"/>
              </a:buBlip>
            </a:pPr>
            <a:r>
              <a:rPr lang="en-US" altLang="zh-CN" sz="2800" b="1" dirty="0">
                <a:solidFill>
                  <a:srgbClr val="003399"/>
                </a:solidFill>
                <a:latin typeface="隶书" panose="02010509060101010101" pitchFamily="49" charset="-122"/>
                <a:ea typeface="隶书" panose="02010509060101010101" pitchFamily="49" charset="-122"/>
              </a:rPr>
              <a:t>Word</a:t>
            </a:r>
            <a:r>
              <a:rPr lang="zh-CN" altLang="en-US" sz="2800" b="1" dirty="0">
                <a:solidFill>
                  <a:srgbClr val="003399"/>
                </a:solidFill>
                <a:latin typeface="隶书" panose="02010509060101010101" pitchFamily="49" charset="-122"/>
                <a:ea typeface="隶书" panose="02010509060101010101" pitchFamily="49" charset="-122"/>
              </a:rPr>
              <a:t>软件用来编辑排版文字、图表等信息形成各种不同类型的文档</a:t>
            </a:r>
          </a:p>
          <a:p>
            <a:pPr marL="742950" lvl="1" indent="-285750">
              <a:spcBef>
                <a:spcPct val="50000"/>
              </a:spcBef>
              <a:buSzPct val="85000"/>
              <a:buFontTx/>
              <a:buBlip>
                <a:blip r:embed="rId2"/>
              </a:buBlip>
            </a:pPr>
            <a:r>
              <a:rPr lang="zh-CN" altLang="en-US" sz="2800" b="1" dirty="0">
                <a:solidFill>
                  <a:srgbClr val="003399"/>
                </a:solidFill>
                <a:latin typeface="隶书" panose="02010509060101010101" pitchFamily="49" charset="-122"/>
                <a:ea typeface="隶书" panose="02010509060101010101" pitchFamily="49" charset="-122"/>
              </a:rPr>
              <a:t>图书、论文、报纸、期刊、广告、海报、网页等</a:t>
            </a:r>
          </a:p>
          <a:p>
            <a:pPr marL="342900" indent="-342900">
              <a:spcBef>
                <a:spcPct val="50000"/>
              </a:spcBef>
              <a:buSzPct val="85000"/>
              <a:buFontTx/>
              <a:buBlip>
                <a:blip r:embed="rId2"/>
              </a:buBlip>
            </a:pPr>
            <a:r>
              <a:rPr lang="zh-CN" altLang="en-US" sz="2800" b="1" dirty="0">
                <a:solidFill>
                  <a:srgbClr val="FF0000"/>
                </a:solidFill>
                <a:latin typeface="隶书" panose="02010509060101010101" pitchFamily="49" charset="-122"/>
                <a:ea typeface="隶书" panose="02010509060101010101" pitchFamily="49" charset="-122"/>
              </a:rPr>
              <a:t>编辑</a:t>
            </a:r>
            <a:r>
              <a:rPr lang="zh-CN" altLang="en-US" sz="2800" b="1" dirty="0">
                <a:solidFill>
                  <a:srgbClr val="003399"/>
                </a:solidFill>
                <a:latin typeface="隶书" panose="02010509060101010101" pitchFamily="49" charset="-122"/>
                <a:ea typeface="隶书" panose="02010509060101010101" pitchFamily="49" charset="-122"/>
              </a:rPr>
              <a:t>指对文字、图表的增加、删除、修改</a:t>
            </a:r>
          </a:p>
          <a:p>
            <a:pPr marL="342900" indent="-342900">
              <a:spcBef>
                <a:spcPct val="50000"/>
              </a:spcBef>
              <a:buSzPct val="85000"/>
              <a:buFontTx/>
              <a:buBlip>
                <a:blip r:embed="rId2"/>
              </a:buBlip>
            </a:pPr>
            <a:r>
              <a:rPr lang="zh-CN" altLang="en-US" sz="2800" b="1" dirty="0">
                <a:solidFill>
                  <a:srgbClr val="FF0000"/>
                </a:solidFill>
                <a:latin typeface="隶书" panose="02010509060101010101" pitchFamily="49" charset="-122"/>
                <a:ea typeface="隶书" panose="02010509060101010101" pitchFamily="49" charset="-122"/>
              </a:rPr>
              <a:t>排版</a:t>
            </a:r>
            <a:r>
              <a:rPr lang="zh-CN" altLang="en-US" sz="2800" b="1" dirty="0">
                <a:solidFill>
                  <a:srgbClr val="003399"/>
                </a:solidFill>
                <a:latin typeface="隶书" panose="02010509060101010101" pitchFamily="49" charset="-122"/>
                <a:ea typeface="隶书" panose="02010509060101010101" pitchFamily="49" charset="-122"/>
              </a:rPr>
              <a:t>指将文字、图表排练成出版发行格式</a:t>
            </a:r>
          </a:p>
          <a:p>
            <a:pPr marL="342900" indent="-342900">
              <a:spcBef>
                <a:spcPct val="50000"/>
              </a:spcBef>
              <a:buSzPct val="85000"/>
              <a:buFontTx/>
              <a:buBlip>
                <a:blip r:embed="rId2"/>
              </a:buBlip>
            </a:pPr>
            <a:r>
              <a:rPr lang="zh-CN" altLang="en-US" sz="2800" b="1" dirty="0">
                <a:solidFill>
                  <a:srgbClr val="003399"/>
                </a:solidFill>
                <a:latin typeface="隶书" panose="02010509060101010101" pitchFamily="49" charset="-122"/>
                <a:ea typeface="隶书" panose="02010509060101010101" pitchFamily="49" charset="-122"/>
              </a:rPr>
              <a:t>探讨在纸上、黑板上写文章的过程</a:t>
            </a:r>
          </a:p>
          <a:p>
            <a:pPr marL="342900" indent="-342900">
              <a:spcBef>
                <a:spcPct val="50000"/>
              </a:spcBef>
              <a:buSzPct val="85000"/>
              <a:buFontTx/>
              <a:buBlip>
                <a:blip r:embed="rId2"/>
              </a:buBlip>
            </a:pPr>
            <a:r>
              <a:rPr lang="zh-CN" altLang="en-US" sz="2800" b="1" dirty="0">
                <a:solidFill>
                  <a:srgbClr val="003399"/>
                </a:solidFill>
                <a:latin typeface="隶书" panose="02010509060101010101" pitchFamily="49" charset="-122"/>
                <a:ea typeface="隶书" panose="02010509060101010101" pitchFamily="49" charset="-122"/>
              </a:rPr>
              <a:t>除了</a:t>
            </a:r>
            <a:r>
              <a:rPr lang="en-US" altLang="zh-CN" sz="2800" b="1" dirty="0">
                <a:solidFill>
                  <a:srgbClr val="003399"/>
                </a:solidFill>
                <a:latin typeface="隶书" panose="02010509060101010101" pitchFamily="49" charset="-122"/>
                <a:ea typeface="隶书" panose="02010509060101010101" pitchFamily="49" charset="-122"/>
              </a:rPr>
              <a:t>Word</a:t>
            </a:r>
            <a:r>
              <a:rPr lang="zh-CN" altLang="en-US" sz="2800" b="1" dirty="0">
                <a:solidFill>
                  <a:srgbClr val="003399"/>
                </a:solidFill>
                <a:latin typeface="隶书" panose="02010509060101010101" pitchFamily="49" charset="-122"/>
                <a:ea typeface="隶书" panose="02010509060101010101" pitchFamily="49" charset="-122"/>
              </a:rPr>
              <a:t>以外，还有其它文字处理软件吗？</a:t>
            </a:r>
          </a:p>
          <a:p>
            <a:pPr marL="742950" lvl="1" indent="-285750">
              <a:spcBef>
                <a:spcPct val="50000"/>
              </a:spcBef>
              <a:buSzPct val="85000"/>
              <a:buFontTx/>
              <a:buBlip>
                <a:blip r:embed="rId2"/>
              </a:buBlip>
            </a:pPr>
            <a:r>
              <a:rPr lang="en-US" altLang="zh-CN" sz="2800" b="1" dirty="0">
                <a:solidFill>
                  <a:srgbClr val="003399"/>
                </a:solidFill>
                <a:latin typeface="隶书" panose="02010509060101010101" pitchFamily="49" charset="-122"/>
                <a:ea typeface="隶书" panose="02010509060101010101" pitchFamily="49" charset="-122"/>
              </a:rPr>
              <a:t>WPS</a:t>
            </a:r>
            <a:r>
              <a:rPr lang="zh-CN" altLang="en-US" sz="2800" b="1" dirty="0">
                <a:solidFill>
                  <a:srgbClr val="003399"/>
                </a:solidFill>
                <a:latin typeface="隶书" panose="02010509060101010101" pitchFamily="49" charset="-122"/>
                <a:ea typeface="隶书" panose="02010509060101010101" pitchFamily="49" charset="-122"/>
              </a:rPr>
              <a:t>、记事本、写字板等</a:t>
            </a:r>
          </a:p>
          <a:p>
            <a:pPr marL="0" indent="0">
              <a:buNone/>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824" y="0"/>
            <a:ext cx="8856984" cy="1609671"/>
          </a:xfrm>
          <a:prstGeom prst="rect">
            <a:avLst/>
          </a:prstGeom>
        </p:spPr>
        <p:txBody>
          <a:bodyPr wrap="square">
            <a:spAutoFit/>
          </a:bodyPr>
          <a:lstStyle/>
          <a:p>
            <a:pPr lvl="0" eaLnBrk="0" hangingPunct="0">
              <a:lnSpc>
                <a:spcPct val="130000"/>
              </a:lnSpc>
              <a:spcBef>
                <a:spcPts val="575"/>
              </a:spcBef>
              <a:buClr>
                <a:srgbClr val="990000"/>
              </a:buClr>
            </a:pPr>
            <a:r>
              <a:rPr lang="zh-CN" altLang="en-US" sz="2400" b="1" dirty="0">
                <a:solidFill>
                  <a:srgbClr val="990000"/>
                </a:solidFill>
                <a:latin typeface="Arial" panose="020B0604020202020204" pitchFamily="34" charset="0"/>
                <a:sym typeface="Arial" panose="020B0604020202020204" pitchFamily="34" charset="0"/>
              </a:rPr>
              <a:t>高级查找</a:t>
            </a:r>
            <a:endParaRPr lang="en-US" altLang="zh-CN" sz="2400" b="1" dirty="0">
              <a:solidFill>
                <a:srgbClr val="990000"/>
              </a:solidFill>
              <a:latin typeface="Arial" panose="020B0604020202020204" pitchFamily="34" charset="0"/>
              <a:sym typeface="Arial" panose="020B0604020202020204" pitchFamily="34" charset="0"/>
            </a:endParaRPr>
          </a:p>
          <a:p>
            <a:pPr lvl="0" eaLnBrk="0" hangingPunct="0">
              <a:lnSpc>
                <a:spcPct val="130000"/>
              </a:lnSpc>
              <a:spcBef>
                <a:spcPts val="575"/>
              </a:spcBef>
            </a:pPr>
            <a:r>
              <a:rPr lang="zh-CN" altLang="en-US" sz="2400" b="1" dirty="0">
                <a:solidFill>
                  <a:srgbClr val="23387D"/>
                </a:solidFill>
                <a:latin typeface="Arial" panose="020B0604020202020204" pitchFamily="34" charset="0"/>
                <a:sym typeface="Arial" panose="020B0604020202020204" pitchFamily="34" charset="0"/>
              </a:rPr>
              <a:t>高级查找，点击 并单击“更多”按钮，就会出现如图所示的“查找和替换”对话框。</a:t>
            </a:r>
            <a:endParaRPr lang="en-US" altLang="zh-CN" sz="2400" b="1" dirty="0">
              <a:solidFill>
                <a:srgbClr val="002060"/>
              </a:solidFill>
              <a:latin typeface="Arial" panose="020B0604020202020204" pitchFamily="34" charset="0"/>
              <a:ea typeface="楷体_GB2312" charset="-122"/>
              <a:sym typeface="Arial" panose="020B0604020202020204" pitchFamily="34" charset="0"/>
            </a:endParaRPr>
          </a:p>
        </p:txBody>
      </p:sp>
      <p:pic>
        <p:nvPicPr>
          <p:cNvPr id="3" name="图片 2">
            <a:extLst>
              <a:ext uri="{FF2B5EF4-FFF2-40B4-BE49-F238E27FC236}">
                <a16:creationId xmlns:a16="http://schemas.microsoft.com/office/drawing/2014/main" id="{E68BC29C-D2B5-42D4-867C-E868FC8A7C8A}"/>
              </a:ext>
            </a:extLst>
          </p:cNvPr>
          <p:cNvPicPr>
            <a:picLocks noChangeAspect="1"/>
          </p:cNvPicPr>
          <p:nvPr/>
        </p:nvPicPr>
        <p:blipFill>
          <a:blip r:embed="rId2"/>
          <a:stretch>
            <a:fillRect/>
          </a:stretch>
        </p:blipFill>
        <p:spPr>
          <a:xfrm>
            <a:off x="3168104" y="1609671"/>
            <a:ext cx="4404452" cy="4748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832" y="260648"/>
            <a:ext cx="9073008" cy="5632311"/>
          </a:xfrm>
          <a:prstGeom prst="rect">
            <a:avLst/>
          </a:prstGeom>
        </p:spPr>
        <p:txBody>
          <a:bodyPr wrap="square">
            <a:spAutoFit/>
          </a:bodyPr>
          <a:lstStyle/>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在高级查找中的几个选项功能如下：</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查找内容：在“查找内容”列表框中键入要查找的文本。</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搜索：在“搜索”列表框中有“全部”、“向上”和“向下”三个搜索方向选项。</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“区分大小写”和“全字匹配”复选框：主要用于高级查找英文单词。</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使用通配符：选择此复选框可在要查找的文本中键入通配符实现模糊查找。</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区分全角和半角：选择此复选框，可区分全角或半角的英文字符和数字，否则不予区分。</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特殊格式字符：如要找特殊字符，则可单击“特殊格式”按钮，打开“特殊格式”列表，从中选择所需要的特殊格式字符。</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“格式”按钮：可设置所要查找的指定的文本的格式。</a:t>
            </a:r>
            <a:endParaRPr lang="zh-CN" altLang="zh-CN" sz="1600" kern="100" dirty="0">
              <a:latin typeface="Calibri" panose="020F0502020204030204"/>
              <a:ea typeface="宋体" panose="02010600030101010101" pitchFamily="2" charset="-122"/>
              <a:cs typeface="Times New Roman" panose="02020603050405020304"/>
            </a:endParaRPr>
          </a:p>
          <a:p>
            <a:pPr indent="307975" algn="just">
              <a:lnSpc>
                <a:spcPct val="150000"/>
              </a:lnSpc>
              <a:spcAft>
                <a:spcPts val="0"/>
              </a:spcAft>
            </a:pPr>
            <a:r>
              <a:rPr lang="zh-CN" altLang="zh-CN" sz="2000" kern="100" dirty="0">
                <a:latin typeface="Times New Roman" panose="02020603050405020304"/>
                <a:ea typeface="宋体" panose="02010600030101010101" pitchFamily="2" charset="-122"/>
                <a:cs typeface="Times New Roman" panose="02020603050405020304"/>
              </a:rPr>
              <a:t>“更少”按钮：单击“更少”按钮可返回常规查找方式。</a:t>
            </a:r>
            <a:endParaRPr lang="zh-CN" altLang="zh-CN" sz="1600" kern="100" dirty="0">
              <a:effectLst/>
              <a:latin typeface="Calibri" panose="020F0502020204030204"/>
              <a:ea typeface="宋体" panose="02010600030101010101" pitchFamily="2" charset="-122"/>
              <a:cs typeface="Times New Roman" panose="020206030504050203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800" y="107571"/>
            <a:ext cx="5400600" cy="5909310"/>
          </a:xfrm>
          <a:prstGeom prst="rect">
            <a:avLst/>
          </a:prstGeom>
        </p:spPr>
        <p:txBody>
          <a:bodyPr wrap="square">
            <a:spAutoFit/>
          </a:bodyPr>
          <a:lstStyle/>
          <a:p>
            <a:pPr indent="307975" algn="just">
              <a:lnSpc>
                <a:spcPct val="150000"/>
              </a:lnSpc>
              <a:spcAft>
                <a:spcPts val="0"/>
              </a:spcAft>
            </a:pPr>
            <a:r>
              <a:rPr lang="zh-CN" altLang="zh-CN" sz="1800" kern="100" dirty="0">
                <a:latin typeface="Times New Roman" panose="02020603050405020304"/>
                <a:ea typeface="宋体" panose="02010600030101010101" pitchFamily="2" charset="-122"/>
                <a:cs typeface="Times New Roman" panose="02020603050405020304"/>
              </a:rPr>
              <a:t>替换文本是在查找的基础上对文本进一步操作，主要步骤如下：</a:t>
            </a:r>
            <a:endParaRPr lang="zh-CN" altLang="zh-CN" sz="14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1800" kern="100" dirty="0">
                <a:latin typeface="Times New Roman" panose="02020603050405020304"/>
                <a:ea typeface="宋体" panose="02010600030101010101" pitchFamily="2" charset="-122"/>
                <a:cs typeface="Times New Roman" panose="02020603050405020304"/>
              </a:rPr>
              <a:t>单击“开始</a:t>
            </a:r>
            <a:r>
              <a:rPr lang="en-US" altLang="zh-CN" sz="1800" kern="100" dirty="0">
                <a:latin typeface="Times New Roman" panose="02020603050405020304"/>
                <a:ea typeface="宋体" panose="02010600030101010101" pitchFamily="2" charset="-122"/>
                <a:cs typeface="Times New Roman" panose="02020603050405020304"/>
              </a:rPr>
              <a:t>/</a:t>
            </a:r>
            <a:r>
              <a:rPr lang="zh-CN" altLang="zh-CN" sz="1800" kern="100" dirty="0">
                <a:latin typeface="Times New Roman" panose="02020603050405020304"/>
                <a:ea typeface="宋体" panose="02010600030101010101" pitchFamily="2" charset="-122"/>
                <a:cs typeface="Times New Roman" panose="02020603050405020304"/>
              </a:rPr>
              <a:t>编辑</a:t>
            </a:r>
            <a:r>
              <a:rPr lang="en-US" altLang="zh-CN" sz="1800" kern="100" dirty="0">
                <a:latin typeface="Times New Roman" panose="02020603050405020304"/>
                <a:ea typeface="宋体" panose="02010600030101010101" pitchFamily="2" charset="-122"/>
                <a:cs typeface="Times New Roman" panose="02020603050405020304"/>
              </a:rPr>
              <a:t>/</a:t>
            </a:r>
            <a:r>
              <a:rPr lang="zh-CN" altLang="zh-CN" sz="1800" kern="100" dirty="0">
                <a:latin typeface="Times New Roman" panose="02020603050405020304"/>
                <a:ea typeface="宋体" panose="02010600030101010101" pitchFamily="2" charset="-122"/>
                <a:cs typeface="Times New Roman" panose="02020603050405020304"/>
              </a:rPr>
              <a:t>替换”按钮，打开“查找和替换”对话框，并单击“替换”选项卡，得到如图所示的“查找和替换”对话框的“替换”选项卡窗口。此对话框中比“查找”选项卡的对话框多了一个“替换为”列表框。</a:t>
            </a:r>
            <a:endParaRPr lang="zh-CN" altLang="zh-CN" sz="14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1800" kern="100" dirty="0">
                <a:latin typeface="Times New Roman" panose="02020603050405020304"/>
                <a:ea typeface="宋体" panose="02010600030101010101" pitchFamily="2" charset="-122"/>
                <a:cs typeface="Times New Roman" panose="02020603050405020304"/>
              </a:rPr>
              <a:t>在“查找内容”列表框中键入要查找的内容，例如，键入“</a:t>
            </a:r>
            <a:r>
              <a:rPr lang="en-US" altLang="zh-CN" sz="1800" kern="100" dirty="0">
                <a:latin typeface="Times New Roman" panose="02020603050405020304"/>
                <a:ea typeface="宋体" panose="02010600030101010101" pitchFamily="2" charset="-122"/>
                <a:cs typeface="Times New Roman" panose="02020603050405020304"/>
              </a:rPr>
              <a:t>word</a:t>
            </a:r>
            <a:r>
              <a:rPr lang="zh-CN" altLang="zh-CN" sz="1800" kern="100" dirty="0">
                <a:latin typeface="Times New Roman" panose="02020603050405020304"/>
                <a:ea typeface="宋体" panose="02010600030101010101" pitchFamily="2" charset="-122"/>
                <a:cs typeface="Times New Roman" panose="02020603050405020304"/>
              </a:rPr>
              <a:t>”。</a:t>
            </a:r>
            <a:endParaRPr lang="zh-CN" altLang="zh-CN" sz="14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1800" kern="100" dirty="0">
                <a:latin typeface="Times New Roman" panose="02020603050405020304"/>
                <a:ea typeface="宋体" panose="02010600030101010101" pitchFamily="2" charset="-122"/>
                <a:cs typeface="Times New Roman" panose="02020603050405020304"/>
              </a:rPr>
              <a:t>在“替换为”列表框中键入要替换的内容，例如，键入“文字处理软件”。</a:t>
            </a:r>
            <a:endParaRPr lang="zh-CN" altLang="zh-CN" sz="1400" kern="100" dirty="0">
              <a:latin typeface="Calibri" panose="020F0502020204030204"/>
              <a:ea typeface="宋体" panose="02010600030101010101" pitchFamily="2" charset="-122"/>
              <a:cs typeface="Times New Roman" panose="02020603050405020304"/>
            </a:endParaRPr>
          </a:p>
          <a:p>
            <a:pPr marL="342900" lvl="0" indent="-342900" algn="just">
              <a:lnSpc>
                <a:spcPct val="150000"/>
              </a:lnSpc>
              <a:spcAft>
                <a:spcPts val="0"/>
              </a:spcAft>
              <a:buFont typeface="+mj-ea"/>
              <a:buAutoNum type="circleNumDbPlain"/>
            </a:pPr>
            <a:r>
              <a:rPr lang="zh-CN" altLang="zh-CN" sz="1800" kern="100" dirty="0">
                <a:latin typeface="Times New Roman" panose="02020603050405020304"/>
                <a:ea typeface="宋体" panose="02010600030101010101" pitchFamily="2" charset="-122"/>
                <a:cs typeface="Times New Roman" panose="02020603050405020304"/>
              </a:rPr>
              <a:t>在输入要查找和需要替换的文本和格式后，根据情况单击替换按钮，或全部替换按钮，或查找下一处按钮。</a:t>
            </a:r>
            <a:endParaRPr lang="zh-CN" altLang="zh-CN" sz="14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444C694E-065A-4372-81CE-6970AD350B9E}"/>
              </a:ext>
            </a:extLst>
          </p:cNvPr>
          <p:cNvPicPr>
            <a:picLocks noChangeAspect="1"/>
          </p:cNvPicPr>
          <p:nvPr/>
        </p:nvPicPr>
        <p:blipFill>
          <a:blip r:embed="rId2"/>
          <a:stretch>
            <a:fillRect/>
          </a:stretch>
        </p:blipFill>
        <p:spPr>
          <a:xfrm>
            <a:off x="6336456" y="1196752"/>
            <a:ext cx="3164098" cy="339576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4088" y="116632"/>
            <a:ext cx="2709396" cy="523220"/>
          </a:xfrm>
          <a:prstGeom prst="rect">
            <a:avLst/>
          </a:prstGeom>
        </p:spPr>
        <p:txBody>
          <a:bodyPr wrap="none">
            <a:spAutoFit/>
          </a:bodyPr>
          <a:lstStyle/>
          <a:p>
            <a:r>
              <a:rPr lang="zh-CN" altLang="en-US" sz="2800" b="1" dirty="0">
                <a:solidFill>
                  <a:srgbClr val="FF0000"/>
                </a:solidFill>
              </a:rPr>
              <a:t>文档的基本排版</a:t>
            </a:r>
          </a:p>
        </p:txBody>
      </p:sp>
      <p:sp>
        <p:nvSpPr>
          <p:cNvPr id="3" name="矩形 2"/>
          <p:cNvSpPr/>
          <p:nvPr/>
        </p:nvSpPr>
        <p:spPr>
          <a:xfrm>
            <a:off x="215776" y="764704"/>
            <a:ext cx="2954655" cy="461665"/>
          </a:xfrm>
          <a:prstGeom prst="rect">
            <a:avLst/>
          </a:prstGeom>
        </p:spPr>
        <p:txBody>
          <a:bodyPr wrap="none">
            <a:spAutoFit/>
          </a:bodyPr>
          <a:lstStyle/>
          <a:p>
            <a:r>
              <a:rPr lang="zh-CN" altLang="en-US" sz="2400" b="1" dirty="0"/>
              <a:t>一、文字格式的设置</a:t>
            </a:r>
          </a:p>
        </p:txBody>
      </p:sp>
      <p:sp>
        <p:nvSpPr>
          <p:cNvPr id="4" name="矩形 3"/>
          <p:cNvSpPr/>
          <p:nvPr/>
        </p:nvSpPr>
        <p:spPr>
          <a:xfrm>
            <a:off x="236399" y="1484784"/>
            <a:ext cx="5593198" cy="461665"/>
          </a:xfrm>
          <a:prstGeom prst="rect">
            <a:avLst/>
          </a:prstGeom>
        </p:spPr>
        <p:txBody>
          <a:bodyPr wrap="none">
            <a:spAutoFit/>
          </a:bodyPr>
          <a:lstStyle/>
          <a:p>
            <a:r>
              <a:rPr lang="en-US" altLang="zh-CN" sz="2400" dirty="0"/>
              <a:t>1</a:t>
            </a:r>
            <a:r>
              <a:rPr lang="zh-CN" altLang="en-US" sz="2400" dirty="0"/>
              <a:t>、文字的字体、字形、字号和颜色设置</a:t>
            </a:r>
          </a:p>
        </p:txBody>
      </p:sp>
      <p:pic>
        <p:nvPicPr>
          <p:cNvPr id="5" name="图片 4">
            <a:extLst>
              <a:ext uri="{FF2B5EF4-FFF2-40B4-BE49-F238E27FC236}">
                <a16:creationId xmlns:a16="http://schemas.microsoft.com/office/drawing/2014/main" id="{A4691366-C903-440A-A353-50F3D89D2200}"/>
              </a:ext>
            </a:extLst>
          </p:cNvPr>
          <p:cNvPicPr>
            <a:picLocks noChangeAspect="1"/>
          </p:cNvPicPr>
          <p:nvPr/>
        </p:nvPicPr>
        <p:blipFill>
          <a:blip r:embed="rId2"/>
          <a:stretch>
            <a:fillRect/>
          </a:stretch>
        </p:blipFill>
        <p:spPr>
          <a:xfrm>
            <a:off x="1151880" y="2977856"/>
            <a:ext cx="7645082" cy="232335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9952" y="188640"/>
            <a:ext cx="6340197" cy="461665"/>
          </a:xfrm>
          <a:prstGeom prst="rect">
            <a:avLst/>
          </a:prstGeom>
        </p:spPr>
        <p:txBody>
          <a:bodyPr wrap="none">
            <a:spAutoFit/>
          </a:bodyPr>
          <a:lstStyle/>
          <a:p>
            <a:r>
              <a:rPr lang="zh-CN" altLang="en-US" sz="2400" dirty="0"/>
              <a:t>文字的字体、字形、字号和颜色设置的效果图</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904" y="1014377"/>
            <a:ext cx="798689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5976" y="173831"/>
            <a:ext cx="5109091" cy="461665"/>
          </a:xfrm>
          <a:prstGeom prst="rect">
            <a:avLst/>
          </a:prstGeom>
        </p:spPr>
        <p:txBody>
          <a:bodyPr wrap="none">
            <a:spAutoFit/>
          </a:bodyPr>
          <a:lstStyle/>
          <a:p>
            <a:r>
              <a:rPr lang="zh-CN" altLang="en-US" sz="2400" dirty="0"/>
              <a:t>若用“字体”对话框设置文字的格式</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92" y="859812"/>
            <a:ext cx="5633181" cy="589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4977645" cy="461665"/>
          </a:xfrm>
          <a:prstGeom prst="rect">
            <a:avLst/>
          </a:prstGeom>
        </p:spPr>
        <p:txBody>
          <a:bodyPr wrap="none">
            <a:spAutoFit/>
          </a:bodyPr>
          <a:lstStyle/>
          <a:p>
            <a:r>
              <a:rPr lang="en-US" altLang="zh-CN" sz="2400" dirty="0"/>
              <a:t>2</a:t>
            </a:r>
            <a:r>
              <a:rPr lang="zh-CN" altLang="en-US" sz="2400" dirty="0"/>
              <a:t>、字符间距、字宽度和水平的位置</a:t>
            </a:r>
          </a:p>
        </p:txBody>
      </p:sp>
      <p:pic>
        <p:nvPicPr>
          <p:cNvPr id="5" name="图片 4">
            <a:extLst>
              <a:ext uri="{FF2B5EF4-FFF2-40B4-BE49-F238E27FC236}">
                <a16:creationId xmlns:a16="http://schemas.microsoft.com/office/drawing/2014/main" id="{E3352153-EFB2-49E1-874C-B0E6391AD7C2}"/>
              </a:ext>
            </a:extLst>
          </p:cNvPr>
          <p:cNvPicPr>
            <a:picLocks noChangeAspect="1"/>
          </p:cNvPicPr>
          <p:nvPr/>
        </p:nvPicPr>
        <p:blipFill>
          <a:blip r:embed="rId2"/>
          <a:stretch>
            <a:fillRect/>
          </a:stretch>
        </p:blipFill>
        <p:spPr>
          <a:xfrm>
            <a:off x="3039410" y="1186009"/>
            <a:ext cx="4001804" cy="521032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768" y="188640"/>
            <a:ext cx="7132081" cy="461665"/>
          </a:xfrm>
          <a:prstGeom prst="rect">
            <a:avLst/>
          </a:prstGeom>
        </p:spPr>
        <p:txBody>
          <a:bodyPr wrap="none">
            <a:spAutoFit/>
          </a:bodyPr>
          <a:lstStyle/>
          <a:p>
            <a:r>
              <a:rPr lang="en-US" altLang="zh-CN" sz="2400" dirty="0"/>
              <a:t>3</a:t>
            </a:r>
            <a:r>
              <a:rPr lang="zh-CN" altLang="en-US" sz="2400" dirty="0"/>
              <a:t>、对文本添加</a:t>
            </a:r>
            <a:r>
              <a:rPr lang="zh-CN" altLang="en-US" sz="2400" dirty="0">
                <a:solidFill>
                  <a:srgbClr val="FF0000"/>
                </a:solidFill>
              </a:rPr>
              <a:t>下划线、着重号</a:t>
            </a:r>
            <a:r>
              <a:rPr lang="zh-CN" altLang="en-US" sz="2400" dirty="0"/>
              <a:t>、边框和底纹等设置</a:t>
            </a:r>
          </a:p>
        </p:txBody>
      </p:sp>
      <p:pic>
        <p:nvPicPr>
          <p:cNvPr id="3" name="图片 2">
            <a:extLst>
              <a:ext uri="{FF2B5EF4-FFF2-40B4-BE49-F238E27FC236}">
                <a16:creationId xmlns:a16="http://schemas.microsoft.com/office/drawing/2014/main" id="{AA2FE5F6-0352-4CE1-B254-8988FF6EA116}"/>
              </a:ext>
            </a:extLst>
          </p:cNvPr>
          <p:cNvPicPr>
            <a:picLocks noChangeAspect="1"/>
          </p:cNvPicPr>
          <p:nvPr/>
        </p:nvPicPr>
        <p:blipFill>
          <a:blip r:embed="rId2"/>
          <a:stretch>
            <a:fillRect/>
          </a:stretch>
        </p:blipFill>
        <p:spPr>
          <a:xfrm>
            <a:off x="2664048" y="1197902"/>
            <a:ext cx="4502465" cy="431950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3416320" cy="523220"/>
          </a:xfrm>
          <a:prstGeom prst="rect">
            <a:avLst/>
          </a:prstGeom>
        </p:spPr>
        <p:txBody>
          <a:bodyPr wrap="none">
            <a:spAutoFit/>
          </a:bodyPr>
          <a:lstStyle/>
          <a:p>
            <a:r>
              <a:rPr lang="zh-CN" altLang="zh-CN" sz="2800" b="1" dirty="0">
                <a:latin typeface="Times New Roman" panose="02020603050405020304"/>
                <a:ea typeface="宋体" panose="02010600030101010101" pitchFamily="2" charset="-122"/>
                <a:cs typeface="Times New Roman" panose="02020603050405020304"/>
              </a:rPr>
              <a:t>二、段落格式的设置</a:t>
            </a:r>
            <a:endParaRPr lang="zh-CN" altLang="en-US" sz="2800" b="1" dirty="0"/>
          </a:p>
        </p:txBody>
      </p:sp>
      <p:pic>
        <p:nvPicPr>
          <p:cNvPr id="3" name="图片 2">
            <a:extLst>
              <a:ext uri="{FF2B5EF4-FFF2-40B4-BE49-F238E27FC236}">
                <a16:creationId xmlns:a16="http://schemas.microsoft.com/office/drawing/2014/main" id="{A27E4631-6202-459A-853D-A9EE91BF3FFA}"/>
              </a:ext>
            </a:extLst>
          </p:cNvPr>
          <p:cNvPicPr>
            <a:picLocks noChangeAspect="1"/>
          </p:cNvPicPr>
          <p:nvPr/>
        </p:nvPicPr>
        <p:blipFill>
          <a:blip r:embed="rId2"/>
          <a:stretch>
            <a:fillRect/>
          </a:stretch>
        </p:blipFill>
        <p:spPr>
          <a:xfrm>
            <a:off x="1655937" y="1484784"/>
            <a:ext cx="2591025" cy="883997"/>
          </a:xfrm>
          <a:prstGeom prst="rect">
            <a:avLst/>
          </a:prstGeom>
        </p:spPr>
      </p:pic>
      <p:pic>
        <p:nvPicPr>
          <p:cNvPr id="4" name="图片 3">
            <a:extLst>
              <a:ext uri="{FF2B5EF4-FFF2-40B4-BE49-F238E27FC236}">
                <a16:creationId xmlns:a16="http://schemas.microsoft.com/office/drawing/2014/main" id="{9E20587B-61BE-4DFC-AA28-B7E87545A06E}"/>
              </a:ext>
            </a:extLst>
          </p:cNvPr>
          <p:cNvPicPr>
            <a:picLocks noChangeAspect="1"/>
          </p:cNvPicPr>
          <p:nvPr/>
        </p:nvPicPr>
        <p:blipFill>
          <a:blip r:embed="rId3"/>
          <a:stretch>
            <a:fillRect/>
          </a:stretch>
        </p:blipFill>
        <p:spPr>
          <a:xfrm>
            <a:off x="5616376" y="859943"/>
            <a:ext cx="2808312" cy="513811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260648"/>
            <a:ext cx="3130985" cy="461665"/>
          </a:xfrm>
          <a:prstGeom prst="rect">
            <a:avLst/>
          </a:prstGeom>
        </p:spPr>
        <p:txBody>
          <a:bodyPr wrap="none">
            <a:spAutoFit/>
          </a:bodyPr>
          <a:lstStyle/>
          <a:p>
            <a:r>
              <a:rPr lang="en-US" altLang="zh-CN" sz="2400" dirty="0"/>
              <a:t>2</a:t>
            </a:r>
            <a:r>
              <a:rPr lang="zh-CN" altLang="en-US" sz="2400" dirty="0"/>
              <a:t>、段落对齐方式设置</a:t>
            </a:r>
          </a:p>
        </p:txBody>
      </p:sp>
      <p:pic>
        <p:nvPicPr>
          <p:cNvPr id="3" name="图片 2">
            <a:extLst>
              <a:ext uri="{FF2B5EF4-FFF2-40B4-BE49-F238E27FC236}">
                <a16:creationId xmlns:a16="http://schemas.microsoft.com/office/drawing/2014/main" id="{B5CEB678-0965-477D-AE05-AF837DBA15C0}"/>
              </a:ext>
            </a:extLst>
          </p:cNvPr>
          <p:cNvPicPr>
            <a:picLocks noChangeAspect="1"/>
          </p:cNvPicPr>
          <p:nvPr/>
        </p:nvPicPr>
        <p:blipFill>
          <a:blip r:embed="rId2"/>
          <a:stretch>
            <a:fillRect/>
          </a:stretch>
        </p:blipFill>
        <p:spPr>
          <a:xfrm>
            <a:off x="-268288" y="2132856"/>
            <a:ext cx="5279136" cy="2129028"/>
          </a:xfrm>
          <a:prstGeom prst="rect">
            <a:avLst/>
          </a:prstGeom>
        </p:spPr>
      </p:pic>
      <p:pic>
        <p:nvPicPr>
          <p:cNvPr id="4" name="图片 3">
            <a:extLst>
              <a:ext uri="{FF2B5EF4-FFF2-40B4-BE49-F238E27FC236}">
                <a16:creationId xmlns:a16="http://schemas.microsoft.com/office/drawing/2014/main" id="{6A897873-9C01-4FA0-80AC-3EE8811E738E}"/>
              </a:ext>
            </a:extLst>
          </p:cNvPr>
          <p:cNvPicPr>
            <a:picLocks noChangeAspect="1"/>
          </p:cNvPicPr>
          <p:nvPr/>
        </p:nvPicPr>
        <p:blipFill>
          <a:blip r:embed="rId3"/>
          <a:stretch>
            <a:fillRect/>
          </a:stretch>
        </p:blipFill>
        <p:spPr>
          <a:xfrm>
            <a:off x="4968304" y="2127992"/>
            <a:ext cx="4474852" cy="20179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Word</a:t>
            </a:r>
            <a:r>
              <a:rPr lang="zh-CN" altLang="en-US" sz="3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主要功能之一：输入、编辑、排版和打印</a:t>
            </a: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p:nvPr/>
        </p:nvPicPr>
        <p:blipFill>
          <a:blip r:embed="rId2"/>
          <a:stretch>
            <a:fillRect/>
          </a:stretch>
        </p:blipFill>
        <p:spPr>
          <a:xfrm>
            <a:off x="572346" y="980728"/>
            <a:ext cx="9003159" cy="54006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8640"/>
            <a:ext cx="3746538" cy="461665"/>
          </a:xfrm>
          <a:prstGeom prst="rect">
            <a:avLst/>
          </a:prstGeom>
        </p:spPr>
        <p:txBody>
          <a:bodyPr wrap="none">
            <a:spAutoFit/>
          </a:bodyPr>
          <a:lstStyle/>
          <a:p>
            <a:r>
              <a:rPr lang="en-US" altLang="zh-CN" sz="2400" dirty="0"/>
              <a:t>3</a:t>
            </a:r>
            <a:r>
              <a:rPr lang="zh-CN" altLang="en-US" sz="2400" dirty="0"/>
              <a:t>、行间距与段间距的设定</a:t>
            </a:r>
          </a:p>
        </p:txBody>
      </p:sp>
      <p:pic>
        <p:nvPicPr>
          <p:cNvPr id="3" name="图片 2">
            <a:extLst>
              <a:ext uri="{FF2B5EF4-FFF2-40B4-BE49-F238E27FC236}">
                <a16:creationId xmlns:a16="http://schemas.microsoft.com/office/drawing/2014/main" id="{65841B0B-30E8-4310-B3F0-4506D0CF7241}"/>
              </a:ext>
            </a:extLst>
          </p:cNvPr>
          <p:cNvPicPr>
            <a:picLocks noChangeAspect="1"/>
          </p:cNvPicPr>
          <p:nvPr/>
        </p:nvPicPr>
        <p:blipFill>
          <a:blip r:embed="rId2"/>
          <a:stretch>
            <a:fillRect/>
          </a:stretch>
        </p:blipFill>
        <p:spPr>
          <a:xfrm>
            <a:off x="4680272" y="663563"/>
            <a:ext cx="2891479" cy="529027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8640"/>
            <a:ext cx="3746538" cy="461665"/>
          </a:xfrm>
          <a:prstGeom prst="rect">
            <a:avLst/>
          </a:prstGeom>
        </p:spPr>
        <p:txBody>
          <a:bodyPr wrap="none">
            <a:spAutoFit/>
          </a:bodyPr>
          <a:lstStyle/>
          <a:p>
            <a:r>
              <a:rPr lang="en-US" altLang="zh-CN" sz="2400" dirty="0"/>
              <a:t>4</a:t>
            </a:r>
            <a:r>
              <a:rPr lang="zh-CN" altLang="en-US" sz="2400" dirty="0"/>
              <a:t>、给段落设置边框和底纹</a:t>
            </a:r>
          </a:p>
        </p:txBody>
      </p:sp>
      <p:pic>
        <p:nvPicPr>
          <p:cNvPr id="3" name="图片 2">
            <a:extLst>
              <a:ext uri="{FF2B5EF4-FFF2-40B4-BE49-F238E27FC236}">
                <a16:creationId xmlns:a16="http://schemas.microsoft.com/office/drawing/2014/main" id="{282393E8-F1C1-461F-BF1F-CA7C55D1C7A5}"/>
              </a:ext>
            </a:extLst>
          </p:cNvPr>
          <p:cNvPicPr>
            <a:picLocks noChangeAspect="1"/>
          </p:cNvPicPr>
          <p:nvPr/>
        </p:nvPicPr>
        <p:blipFill>
          <a:blip r:embed="rId2"/>
          <a:stretch>
            <a:fillRect/>
          </a:stretch>
        </p:blipFill>
        <p:spPr>
          <a:xfrm>
            <a:off x="2592040" y="1183839"/>
            <a:ext cx="4680520" cy="449032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188640"/>
            <a:ext cx="3438762" cy="461665"/>
          </a:xfrm>
          <a:prstGeom prst="rect">
            <a:avLst/>
          </a:prstGeom>
        </p:spPr>
        <p:txBody>
          <a:bodyPr wrap="none">
            <a:spAutoFit/>
          </a:bodyPr>
          <a:lstStyle/>
          <a:p>
            <a:r>
              <a:rPr lang="en-US" altLang="zh-CN" sz="2400" dirty="0"/>
              <a:t>5</a:t>
            </a:r>
            <a:r>
              <a:rPr lang="zh-CN" altLang="en-US" sz="2400" dirty="0"/>
              <a:t>、项目符号和段落编号</a:t>
            </a:r>
          </a:p>
        </p:txBody>
      </p:sp>
      <p:pic>
        <p:nvPicPr>
          <p:cNvPr id="3" name="图片 2">
            <a:extLst>
              <a:ext uri="{FF2B5EF4-FFF2-40B4-BE49-F238E27FC236}">
                <a16:creationId xmlns:a16="http://schemas.microsoft.com/office/drawing/2014/main" id="{2CFC3587-D62D-4623-A234-B8274ECCE135}"/>
              </a:ext>
            </a:extLst>
          </p:cNvPr>
          <p:cNvPicPr>
            <a:picLocks noChangeAspect="1"/>
          </p:cNvPicPr>
          <p:nvPr/>
        </p:nvPicPr>
        <p:blipFill>
          <a:blip r:embed="rId2"/>
          <a:stretch>
            <a:fillRect/>
          </a:stretch>
        </p:blipFill>
        <p:spPr>
          <a:xfrm>
            <a:off x="2376016" y="1556792"/>
            <a:ext cx="5957143" cy="358452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879" y="476672"/>
            <a:ext cx="8258231"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594"/>
            <a:ext cx="2803973" cy="583108"/>
          </a:xfrm>
          <a:prstGeom prst="rect">
            <a:avLst/>
          </a:prstGeom>
        </p:spPr>
        <p:txBody>
          <a:bodyPr wrap="none">
            <a:spAutoFit/>
          </a:bodyPr>
          <a:lstStyle/>
          <a:p>
            <a:pPr indent="307975"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6</a:t>
            </a:r>
            <a:r>
              <a:rPr lang="zh-CN" altLang="zh-CN" sz="2400" kern="100" dirty="0">
                <a:latin typeface="Times New Roman" panose="02020603050405020304"/>
                <a:ea typeface="宋体" panose="02010600030101010101" pitchFamily="2" charset="-122"/>
                <a:cs typeface="Times New Roman" panose="02020603050405020304"/>
              </a:rPr>
              <a:t>、制表位的设定</a:t>
            </a:r>
            <a:endParaRPr lang="zh-CN" altLang="zh-CN" sz="1800" kern="100" dirty="0">
              <a:effectLst/>
              <a:latin typeface="Calibri" panose="020F0502020204030204"/>
              <a:ea typeface="宋体" panose="02010600030101010101" pitchFamily="2" charset="-122"/>
              <a:cs typeface="Times New Roman" panose="02020603050405020304"/>
            </a:endParaRPr>
          </a:p>
        </p:txBody>
      </p:sp>
      <p:sp>
        <p:nvSpPr>
          <p:cNvPr id="3" name="矩形 2"/>
          <p:cNvSpPr/>
          <p:nvPr/>
        </p:nvSpPr>
        <p:spPr>
          <a:xfrm>
            <a:off x="503808" y="1052736"/>
            <a:ext cx="9217024" cy="1569660"/>
          </a:xfrm>
          <a:prstGeom prst="rect">
            <a:avLst/>
          </a:prstGeom>
        </p:spPr>
        <p:txBody>
          <a:bodyPr wrap="square">
            <a:spAutoFit/>
          </a:bodyPr>
          <a:lstStyle/>
          <a:p>
            <a:r>
              <a:rPr lang="zh-CN" altLang="en-US" sz="2400" dirty="0"/>
              <a:t>     按</a:t>
            </a:r>
            <a:r>
              <a:rPr lang="en-US" altLang="zh-CN" sz="2400" dirty="0"/>
              <a:t>Tab</a:t>
            </a:r>
            <a:r>
              <a:rPr lang="zh-CN" altLang="en-US" sz="2400" dirty="0"/>
              <a:t>键后，插入点移动到的位置叫制表位。用户往往用插入空格的方法来达到各行文本的列对齐。显然，这不是一个好方法。简单的方法是按</a:t>
            </a:r>
            <a:r>
              <a:rPr lang="en-US" altLang="zh-CN" sz="2400" dirty="0"/>
              <a:t>Tab</a:t>
            </a:r>
            <a:r>
              <a:rPr lang="zh-CN" altLang="en-US" sz="2400" dirty="0"/>
              <a:t>键来移动插入点到下一制表位，这样很容易做到各行文本的列对齐。</a:t>
            </a:r>
          </a:p>
        </p:txBody>
      </p:sp>
      <p:pic>
        <p:nvPicPr>
          <p:cNvPr id="4" name="图片 3">
            <a:extLst>
              <a:ext uri="{FF2B5EF4-FFF2-40B4-BE49-F238E27FC236}">
                <a16:creationId xmlns:a16="http://schemas.microsoft.com/office/drawing/2014/main" id="{F551118F-3200-4464-A32D-902C33098BF1}"/>
              </a:ext>
            </a:extLst>
          </p:cNvPr>
          <p:cNvPicPr>
            <a:picLocks noChangeAspect="1"/>
          </p:cNvPicPr>
          <p:nvPr/>
        </p:nvPicPr>
        <p:blipFill>
          <a:blip r:embed="rId2"/>
          <a:stretch>
            <a:fillRect/>
          </a:stretch>
        </p:blipFill>
        <p:spPr>
          <a:xfrm>
            <a:off x="3957028" y="2683841"/>
            <a:ext cx="2310584" cy="312142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16632"/>
            <a:ext cx="2339102" cy="523220"/>
          </a:xfrm>
          <a:prstGeom prst="rect">
            <a:avLst/>
          </a:prstGeom>
        </p:spPr>
        <p:txBody>
          <a:bodyPr wrap="none">
            <a:spAutoFit/>
          </a:bodyPr>
          <a:lstStyle/>
          <a:p>
            <a:r>
              <a:rPr lang="zh-CN" altLang="en-US" sz="2800" b="1" dirty="0"/>
              <a:t>三、版面设置</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878" y="639852"/>
            <a:ext cx="5653786" cy="593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260648"/>
            <a:ext cx="1899879" cy="461665"/>
          </a:xfrm>
          <a:prstGeom prst="rect">
            <a:avLst/>
          </a:prstGeom>
        </p:spPr>
        <p:txBody>
          <a:bodyPr wrap="none">
            <a:spAutoFit/>
          </a:bodyPr>
          <a:lstStyle/>
          <a:p>
            <a:r>
              <a:rPr lang="en-US" altLang="zh-CN" sz="2400" dirty="0"/>
              <a:t>1</a:t>
            </a:r>
            <a:r>
              <a:rPr lang="zh-CN" altLang="en-US" sz="2400" dirty="0"/>
              <a:t>、页面设置</a:t>
            </a:r>
          </a:p>
        </p:txBody>
      </p:sp>
      <p:pic>
        <p:nvPicPr>
          <p:cNvPr id="3" name="图片 2">
            <a:extLst>
              <a:ext uri="{FF2B5EF4-FFF2-40B4-BE49-F238E27FC236}">
                <a16:creationId xmlns:a16="http://schemas.microsoft.com/office/drawing/2014/main" id="{5F67DC35-06B5-4F66-B6AB-07D33F3D083E}"/>
              </a:ext>
            </a:extLst>
          </p:cNvPr>
          <p:cNvPicPr>
            <a:picLocks noChangeAspect="1"/>
          </p:cNvPicPr>
          <p:nvPr/>
        </p:nvPicPr>
        <p:blipFill>
          <a:blip r:embed="rId2"/>
          <a:stretch>
            <a:fillRect/>
          </a:stretch>
        </p:blipFill>
        <p:spPr>
          <a:xfrm>
            <a:off x="1007864" y="836712"/>
            <a:ext cx="7348352" cy="518457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784" y="260648"/>
            <a:ext cx="2207656" cy="461665"/>
          </a:xfrm>
          <a:prstGeom prst="rect">
            <a:avLst/>
          </a:prstGeom>
        </p:spPr>
        <p:txBody>
          <a:bodyPr wrap="none">
            <a:spAutoFit/>
          </a:bodyPr>
          <a:lstStyle/>
          <a:p>
            <a:r>
              <a:rPr lang="en-US" altLang="zh-CN" sz="2400" dirty="0"/>
              <a:t>2</a:t>
            </a:r>
            <a:r>
              <a:rPr lang="zh-CN" altLang="en-US" sz="2400" dirty="0"/>
              <a:t>、插入分页符</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816" y="1055801"/>
            <a:ext cx="933800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1899879" cy="461665"/>
          </a:xfrm>
          <a:prstGeom prst="rect">
            <a:avLst/>
          </a:prstGeom>
        </p:spPr>
        <p:txBody>
          <a:bodyPr wrap="none">
            <a:spAutoFit/>
          </a:bodyPr>
          <a:lstStyle/>
          <a:p>
            <a:r>
              <a:rPr lang="en-US" altLang="zh-CN" sz="2400" dirty="0"/>
              <a:t>3</a:t>
            </a:r>
            <a:r>
              <a:rPr lang="zh-CN" altLang="en-US" sz="2400" dirty="0"/>
              <a:t>、插入页码</a:t>
            </a:r>
          </a:p>
        </p:txBody>
      </p:sp>
      <p:pic>
        <p:nvPicPr>
          <p:cNvPr id="1843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849" y="4365104"/>
            <a:ext cx="9464958" cy="194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5F465422-B3A6-495D-870E-515A85A6BF3A}"/>
              </a:ext>
            </a:extLst>
          </p:cNvPr>
          <p:cNvPicPr>
            <a:picLocks noChangeAspect="1"/>
          </p:cNvPicPr>
          <p:nvPr/>
        </p:nvPicPr>
        <p:blipFill>
          <a:blip r:embed="rId3"/>
          <a:stretch>
            <a:fillRect/>
          </a:stretch>
        </p:blipFill>
        <p:spPr>
          <a:xfrm>
            <a:off x="6048424" y="566180"/>
            <a:ext cx="2304256" cy="3675383"/>
          </a:xfrm>
          <a:prstGeom prst="rect">
            <a:avLst/>
          </a:prstGeom>
        </p:spPr>
      </p:pic>
      <p:pic>
        <p:nvPicPr>
          <p:cNvPr id="5" name="图片 4">
            <a:extLst>
              <a:ext uri="{FF2B5EF4-FFF2-40B4-BE49-F238E27FC236}">
                <a16:creationId xmlns:a16="http://schemas.microsoft.com/office/drawing/2014/main" id="{F882F348-55F3-4E8D-B40A-D972B0EDD838}"/>
              </a:ext>
            </a:extLst>
          </p:cNvPr>
          <p:cNvPicPr>
            <a:picLocks noChangeAspect="1"/>
          </p:cNvPicPr>
          <p:nvPr/>
        </p:nvPicPr>
        <p:blipFill>
          <a:blip r:embed="rId4"/>
          <a:stretch>
            <a:fillRect/>
          </a:stretch>
        </p:blipFill>
        <p:spPr>
          <a:xfrm>
            <a:off x="2259671" y="999770"/>
            <a:ext cx="2717096" cy="278446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16632"/>
            <a:ext cx="2496196" cy="583108"/>
          </a:xfrm>
          <a:prstGeom prst="rect">
            <a:avLst/>
          </a:prstGeom>
        </p:spPr>
        <p:txBody>
          <a:bodyPr wrap="none">
            <a:spAutoFit/>
          </a:bodyPr>
          <a:lstStyle/>
          <a:p>
            <a:pPr indent="307975"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4</a:t>
            </a:r>
            <a:r>
              <a:rPr lang="zh-CN" altLang="zh-CN" sz="2400" kern="100" dirty="0">
                <a:latin typeface="Times New Roman" panose="02020603050405020304"/>
                <a:ea typeface="宋体" panose="02010600030101010101" pitchFamily="2" charset="-122"/>
                <a:cs typeface="Times New Roman" panose="02020603050405020304"/>
              </a:rPr>
              <a:t>、页眉和页脚</a:t>
            </a:r>
            <a:endParaRPr lang="zh-CN" altLang="zh-CN" sz="18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410FC17D-047F-49C5-B371-412759A91B8D}"/>
              </a:ext>
            </a:extLst>
          </p:cNvPr>
          <p:cNvPicPr>
            <a:picLocks noChangeAspect="1"/>
          </p:cNvPicPr>
          <p:nvPr/>
        </p:nvPicPr>
        <p:blipFill>
          <a:blip r:embed="rId2"/>
          <a:stretch>
            <a:fillRect/>
          </a:stretch>
        </p:blipFill>
        <p:spPr>
          <a:xfrm>
            <a:off x="2560910" y="699740"/>
            <a:ext cx="5616624" cy="5272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nl-NL" altLang="zh-CN" dirty="0">
                <a:latin typeface="Times New Roman" panose="02020603050405020304" pitchFamily="18" charset="0"/>
                <a:ea typeface="楷体" panose="02010609060101010101" pitchFamily="49" charset="-122"/>
                <a:cs typeface="Times New Roman" panose="02020603050405020304" pitchFamily="18" charset="0"/>
              </a:rPr>
              <a:t>Word</a:t>
            </a:r>
            <a:r>
              <a:rPr lang="zh-CN" altLang="nl-NL" dirty="0">
                <a:latin typeface="Times New Roman" panose="02020603050405020304" pitchFamily="18" charset="0"/>
                <a:ea typeface="楷体" panose="02010609060101010101" pitchFamily="49" charset="-122"/>
                <a:cs typeface="Times New Roman" panose="02020603050405020304" pitchFamily="18" charset="0"/>
              </a:rPr>
              <a:t>主要功能之</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书稿和学位论文</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p:nvPr/>
        </p:nvPicPr>
        <p:blipFill>
          <a:blip r:embed="rId2"/>
          <a:stretch>
            <a:fillRect/>
          </a:stretch>
        </p:blipFill>
        <p:spPr>
          <a:xfrm>
            <a:off x="863848" y="1268760"/>
            <a:ext cx="8715127" cy="518457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188420" cy="583108"/>
          </a:xfrm>
          <a:prstGeom prst="rect">
            <a:avLst/>
          </a:prstGeom>
        </p:spPr>
        <p:txBody>
          <a:bodyPr wrap="none">
            <a:spAutoFit/>
          </a:bodyPr>
          <a:lstStyle/>
          <a:p>
            <a:pPr indent="307975" algn="just">
              <a:lnSpc>
                <a:spcPct val="150000"/>
              </a:lnSpc>
              <a:spcAft>
                <a:spcPts val="0"/>
              </a:spcAft>
            </a:pPr>
            <a:r>
              <a:rPr lang="en-US" altLang="zh-CN" sz="2400" kern="100" dirty="0">
                <a:latin typeface="Times New Roman" panose="02020603050405020304"/>
                <a:ea typeface="宋体" panose="02010600030101010101" pitchFamily="2" charset="-122"/>
                <a:cs typeface="Times New Roman" panose="02020603050405020304"/>
              </a:rPr>
              <a:t>5</a:t>
            </a:r>
            <a:r>
              <a:rPr lang="zh-CN" altLang="zh-CN" sz="2400" kern="100" dirty="0">
                <a:latin typeface="Times New Roman" panose="02020603050405020304"/>
                <a:ea typeface="宋体" panose="02010600030101010101" pitchFamily="2" charset="-122"/>
                <a:cs typeface="Times New Roman" panose="02020603050405020304"/>
              </a:rPr>
              <a:t>、分栏排版</a:t>
            </a:r>
            <a:endParaRPr lang="zh-CN" altLang="zh-CN" sz="1800" kern="100" dirty="0">
              <a:effectLst/>
              <a:latin typeface="Calibri" panose="020F0502020204030204"/>
              <a:ea typeface="宋体" panose="02010600030101010101" pitchFamily="2" charset="-122"/>
              <a:cs typeface="Times New Roman" panose="02020603050405020304"/>
            </a:endParaRPr>
          </a:p>
        </p:txBody>
      </p:sp>
      <p:pic>
        <p:nvPicPr>
          <p:cNvPr id="3" name="图片 2">
            <a:extLst>
              <a:ext uri="{FF2B5EF4-FFF2-40B4-BE49-F238E27FC236}">
                <a16:creationId xmlns:a16="http://schemas.microsoft.com/office/drawing/2014/main" id="{C470613C-1A6D-4CC9-8F48-14FD4EB1B5FB}"/>
              </a:ext>
            </a:extLst>
          </p:cNvPr>
          <p:cNvPicPr>
            <a:picLocks noChangeAspect="1"/>
          </p:cNvPicPr>
          <p:nvPr/>
        </p:nvPicPr>
        <p:blipFill>
          <a:blip r:embed="rId2"/>
          <a:stretch>
            <a:fillRect/>
          </a:stretch>
        </p:blipFill>
        <p:spPr>
          <a:xfrm>
            <a:off x="2736056" y="1009677"/>
            <a:ext cx="4415495" cy="483864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1899879" cy="461665"/>
          </a:xfrm>
          <a:prstGeom prst="rect">
            <a:avLst/>
          </a:prstGeom>
        </p:spPr>
        <p:txBody>
          <a:bodyPr wrap="none">
            <a:spAutoFit/>
          </a:bodyPr>
          <a:lstStyle/>
          <a:p>
            <a:r>
              <a:rPr lang="en-US" altLang="zh-CN" sz="2400" dirty="0"/>
              <a:t>6</a:t>
            </a:r>
            <a:r>
              <a:rPr lang="zh-CN" altLang="en-US" sz="2400" dirty="0"/>
              <a:t>、首字下沉</a:t>
            </a:r>
          </a:p>
        </p:txBody>
      </p:sp>
      <p:pic>
        <p:nvPicPr>
          <p:cNvPr id="3" name="图片 2">
            <a:extLst>
              <a:ext uri="{FF2B5EF4-FFF2-40B4-BE49-F238E27FC236}">
                <a16:creationId xmlns:a16="http://schemas.microsoft.com/office/drawing/2014/main" id="{4953A3A6-08FE-4A97-859A-3F5DAEA02BAA}"/>
              </a:ext>
            </a:extLst>
          </p:cNvPr>
          <p:cNvPicPr>
            <a:picLocks noChangeAspect="1"/>
          </p:cNvPicPr>
          <p:nvPr/>
        </p:nvPicPr>
        <p:blipFill>
          <a:blip r:embed="rId2"/>
          <a:stretch>
            <a:fillRect/>
          </a:stretch>
        </p:blipFill>
        <p:spPr>
          <a:xfrm>
            <a:off x="2304008" y="980728"/>
            <a:ext cx="4769439" cy="456988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768" y="188640"/>
            <a:ext cx="1284326" cy="461665"/>
          </a:xfrm>
          <a:prstGeom prst="rect">
            <a:avLst/>
          </a:prstGeom>
        </p:spPr>
        <p:txBody>
          <a:bodyPr wrap="none">
            <a:spAutoFit/>
          </a:bodyPr>
          <a:lstStyle/>
          <a:p>
            <a:r>
              <a:rPr lang="en-US" altLang="zh-CN" sz="2400" dirty="0"/>
              <a:t>7</a:t>
            </a:r>
            <a:r>
              <a:rPr lang="zh-CN" altLang="en-US" sz="2400" dirty="0"/>
              <a:t>、水印</a:t>
            </a:r>
          </a:p>
        </p:txBody>
      </p:sp>
      <p:pic>
        <p:nvPicPr>
          <p:cNvPr id="3" name="图片 2">
            <a:extLst>
              <a:ext uri="{FF2B5EF4-FFF2-40B4-BE49-F238E27FC236}">
                <a16:creationId xmlns:a16="http://schemas.microsoft.com/office/drawing/2014/main" id="{530D9B7D-0539-4525-B961-B2D3227317A8}"/>
              </a:ext>
            </a:extLst>
          </p:cNvPr>
          <p:cNvPicPr>
            <a:picLocks noChangeAspect="1"/>
          </p:cNvPicPr>
          <p:nvPr/>
        </p:nvPicPr>
        <p:blipFill>
          <a:blip r:embed="rId2"/>
          <a:stretch>
            <a:fillRect/>
          </a:stretch>
        </p:blipFill>
        <p:spPr>
          <a:xfrm>
            <a:off x="3024088" y="188640"/>
            <a:ext cx="3456384" cy="617905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2698175" cy="523220"/>
          </a:xfrm>
          <a:prstGeom prst="rect">
            <a:avLst/>
          </a:prstGeom>
        </p:spPr>
        <p:txBody>
          <a:bodyPr wrap="none">
            <a:spAutoFit/>
          </a:bodyPr>
          <a:lstStyle/>
          <a:p>
            <a:r>
              <a:rPr lang="zh-CN" altLang="en-US" sz="2800" b="1" dirty="0"/>
              <a:t>四、文档的打印</a:t>
            </a:r>
          </a:p>
        </p:txBody>
      </p:sp>
      <p:pic>
        <p:nvPicPr>
          <p:cNvPr id="3" name="图片 2">
            <a:extLst>
              <a:ext uri="{FF2B5EF4-FFF2-40B4-BE49-F238E27FC236}">
                <a16:creationId xmlns:a16="http://schemas.microsoft.com/office/drawing/2014/main" id="{C15F685D-C1F8-4602-80B8-7A2ACEE8994A}"/>
              </a:ext>
            </a:extLst>
          </p:cNvPr>
          <p:cNvPicPr>
            <a:picLocks noChangeAspect="1"/>
          </p:cNvPicPr>
          <p:nvPr/>
        </p:nvPicPr>
        <p:blipFill>
          <a:blip r:embed="rId2"/>
          <a:stretch>
            <a:fillRect/>
          </a:stretch>
        </p:blipFill>
        <p:spPr>
          <a:xfrm>
            <a:off x="1259892" y="1484784"/>
            <a:ext cx="7560840" cy="4099961"/>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816" y="2617710"/>
            <a:ext cx="4818948" cy="707886"/>
          </a:xfrm>
          <a:prstGeom prst="rect">
            <a:avLst/>
          </a:prstGeom>
        </p:spPr>
        <p:txBody>
          <a:bodyPr wrap="none">
            <a:spAutoFit/>
          </a:bodyPr>
          <a:lstStyle/>
          <a:p>
            <a:r>
              <a:rPr lang="en-US" altLang="zh-CN" sz="4000" b="1" dirty="0">
                <a:solidFill>
                  <a:srgbClr val="FF0000"/>
                </a:solidFill>
                <a:latin typeface="楷体" panose="02010609060101010101" pitchFamily="49" charset="-122"/>
                <a:ea typeface="楷体" panose="02010609060101010101" pitchFamily="49" charset="-122"/>
              </a:rPr>
              <a:t>3.4 </a:t>
            </a:r>
            <a:r>
              <a:rPr lang="zh-CN" altLang="en-US" sz="4000" b="1" dirty="0">
                <a:solidFill>
                  <a:srgbClr val="FF0000"/>
                </a:solidFill>
                <a:latin typeface="楷体" panose="02010609060101010101" pitchFamily="49" charset="-122"/>
                <a:ea typeface="楷体" panose="02010609060101010101" pitchFamily="49" charset="-122"/>
              </a:rPr>
              <a:t>文档的图文混排</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9792" y="188640"/>
            <a:ext cx="5038725" cy="954107"/>
          </a:xfrm>
          <a:prstGeom prst="rect">
            <a:avLst/>
          </a:prstGeom>
        </p:spPr>
        <p:txBody>
          <a:bodyPr>
            <a:spAutoFit/>
          </a:bodyPr>
          <a:lstStyle/>
          <a:p>
            <a:r>
              <a:rPr lang="en-US" altLang="zh-CN" sz="2800" b="1" dirty="0">
                <a:solidFill>
                  <a:srgbClr val="FF0000"/>
                </a:solidFill>
              </a:rPr>
              <a:t>3.4.1</a:t>
            </a:r>
            <a:r>
              <a:rPr lang="zh-CN" altLang="en-US" sz="2800" b="1" dirty="0">
                <a:solidFill>
                  <a:srgbClr val="FF0000"/>
                </a:solidFill>
              </a:rPr>
              <a:t>图片和剪贴画</a:t>
            </a:r>
          </a:p>
          <a:p>
            <a:r>
              <a:rPr lang="zh-CN" altLang="en-US" sz="2800" dirty="0"/>
              <a:t>一、插入图片或剪贴画</a:t>
            </a:r>
          </a:p>
        </p:txBody>
      </p:sp>
      <p:pic>
        <p:nvPicPr>
          <p:cNvPr id="3" name="图片 2">
            <a:extLst>
              <a:ext uri="{FF2B5EF4-FFF2-40B4-BE49-F238E27FC236}">
                <a16:creationId xmlns:a16="http://schemas.microsoft.com/office/drawing/2014/main" id="{D460794A-F1CB-414E-BA13-C27A1D72F019}"/>
              </a:ext>
            </a:extLst>
          </p:cNvPr>
          <p:cNvPicPr>
            <a:picLocks noChangeAspect="1"/>
          </p:cNvPicPr>
          <p:nvPr/>
        </p:nvPicPr>
        <p:blipFill>
          <a:blip r:embed="rId2"/>
          <a:stretch>
            <a:fillRect/>
          </a:stretch>
        </p:blipFill>
        <p:spPr>
          <a:xfrm>
            <a:off x="2159992" y="1724564"/>
            <a:ext cx="5397381" cy="340887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2954655" cy="461665"/>
          </a:xfrm>
          <a:prstGeom prst="rect">
            <a:avLst/>
          </a:prstGeom>
        </p:spPr>
        <p:txBody>
          <a:bodyPr wrap="none">
            <a:spAutoFit/>
          </a:bodyPr>
          <a:lstStyle/>
          <a:p>
            <a:r>
              <a:rPr lang="zh-CN" altLang="en-US" sz="2400" dirty="0"/>
              <a:t>二、图片格式的设置</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81" y="1206846"/>
            <a:ext cx="2610785" cy="303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FF568923-5961-4455-9E31-0C116362E64D}"/>
              </a:ext>
            </a:extLst>
          </p:cNvPr>
          <p:cNvPicPr>
            <a:picLocks noChangeAspect="1"/>
          </p:cNvPicPr>
          <p:nvPr/>
        </p:nvPicPr>
        <p:blipFill>
          <a:blip r:embed="rId3"/>
          <a:stretch>
            <a:fillRect/>
          </a:stretch>
        </p:blipFill>
        <p:spPr>
          <a:xfrm>
            <a:off x="5616376" y="783778"/>
            <a:ext cx="1932599" cy="3877392"/>
          </a:xfrm>
          <a:prstGeom prst="rect">
            <a:avLst/>
          </a:prstGeom>
        </p:spPr>
      </p:pic>
      <p:pic>
        <p:nvPicPr>
          <p:cNvPr id="4" name="图片 3">
            <a:extLst>
              <a:ext uri="{FF2B5EF4-FFF2-40B4-BE49-F238E27FC236}">
                <a16:creationId xmlns:a16="http://schemas.microsoft.com/office/drawing/2014/main" id="{87FAF855-2779-48D2-8901-64587CBE4EB2}"/>
              </a:ext>
            </a:extLst>
          </p:cNvPr>
          <p:cNvPicPr>
            <a:picLocks noChangeAspect="1"/>
          </p:cNvPicPr>
          <p:nvPr/>
        </p:nvPicPr>
        <p:blipFill>
          <a:blip r:embed="rId4"/>
          <a:stretch>
            <a:fillRect/>
          </a:stretch>
        </p:blipFill>
        <p:spPr>
          <a:xfrm>
            <a:off x="400499" y="5085184"/>
            <a:ext cx="9279626" cy="907376"/>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2515432" cy="461665"/>
          </a:xfrm>
          <a:prstGeom prst="rect">
            <a:avLst/>
          </a:prstGeom>
        </p:spPr>
        <p:txBody>
          <a:bodyPr wrap="none">
            <a:spAutoFit/>
          </a:bodyPr>
          <a:lstStyle/>
          <a:p>
            <a:r>
              <a:rPr lang="en-US" altLang="zh-CN" sz="2400" dirty="0"/>
              <a:t>3</a:t>
            </a:r>
            <a:r>
              <a:rPr lang="zh-CN" altLang="en-US" sz="2400" dirty="0"/>
              <a:t>、设置文字环绕</a:t>
            </a:r>
          </a:p>
        </p:txBody>
      </p:sp>
      <p:pic>
        <p:nvPicPr>
          <p:cNvPr id="3" name="图片 2">
            <a:extLst>
              <a:ext uri="{FF2B5EF4-FFF2-40B4-BE49-F238E27FC236}">
                <a16:creationId xmlns:a16="http://schemas.microsoft.com/office/drawing/2014/main" id="{81A586CD-41D5-4971-859E-BE7B1FCC6187}"/>
              </a:ext>
            </a:extLst>
          </p:cNvPr>
          <p:cNvPicPr>
            <a:picLocks noChangeAspect="1"/>
          </p:cNvPicPr>
          <p:nvPr/>
        </p:nvPicPr>
        <p:blipFill>
          <a:blip r:embed="rId2"/>
          <a:stretch>
            <a:fillRect/>
          </a:stretch>
        </p:blipFill>
        <p:spPr>
          <a:xfrm>
            <a:off x="2880072" y="675207"/>
            <a:ext cx="5112339" cy="581322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88640"/>
            <a:ext cx="3129383" cy="461665"/>
          </a:xfrm>
          <a:prstGeom prst="rect">
            <a:avLst/>
          </a:prstGeom>
        </p:spPr>
        <p:txBody>
          <a:bodyPr wrap="none">
            <a:spAutoFit/>
          </a:bodyPr>
          <a:lstStyle/>
          <a:p>
            <a:r>
              <a:rPr lang="en-US" altLang="zh-CN" sz="2400" dirty="0"/>
              <a:t>4</a:t>
            </a:r>
            <a:r>
              <a:rPr lang="zh-CN" altLang="en-US" sz="2400" dirty="0"/>
              <a:t>、插入</a:t>
            </a:r>
            <a:r>
              <a:rPr lang="en-US" altLang="zh-CN" sz="2400" dirty="0"/>
              <a:t>SmartArt</a:t>
            </a:r>
            <a:r>
              <a:rPr lang="zh-CN" altLang="en-US" sz="2400" dirty="0"/>
              <a:t>图形</a:t>
            </a:r>
          </a:p>
        </p:txBody>
      </p:sp>
      <p:pic>
        <p:nvPicPr>
          <p:cNvPr id="3" name="图片 2">
            <a:extLst>
              <a:ext uri="{FF2B5EF4-FFF2-40B4-BE49-F238E27FC236}">
                <a16:creationId xmlns:a16="http://schemas.microsoft.com/office/drawing/2014/main" id="{5A0F7175-D629-403B-9EAD-54B48483333F}"/>
              </a:ext>
            </a:extLst>
          </p:cNvPr>
          <p:cNvPicPr>
            <a:picLocks noChangeAspect="1"/>
          </p:cNvPicPr>
          <p:nvPr/>
        </p:nvPicPr>
        <p:blipFill>
          <a:blip r:embed="rId2"/>
          <a:stretch>
            <a:fillRect/>
          </a:stretch>
        </p:blipFill>
        <p:spPr>
          <a:xfrm>
            <a:off x="1727944" y="1556792"/>
            <a:ext cx="7163121" cy="417646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776" y="116632"/>
            <a:ext cx="2515432" cy="461665"/>
          </a:xfrm>
          <a:prstGeom prst="rect">
            <a:avLst/>
          </a:prstGeom>
        </p:spPr>
        <p:txBody>
          <a:bodyPr wrap="none">
            <a:spAutoFit/>
          </a:bodyPr>
          <a:lstStyle/>
          <a:p>
            <a:r>
              <a:rPr lang="en-US" altLang="zh-CN" sz="2400" dirty="0"/>
              <a:t>5</a:t>
            </a:r>
            <a:r>
              <a:rPr lang="zh-CN" altLang="en-US" sz="2400" dirty="0"/>
              <a:t>、插入自选图形</a:t>
            </a:r>
          </a:p>
        </p:txBody>
      </p:sp>
      <p:pic>
        <p:nvPicPr>
          <p:cNvPr id="3" name="图片 2">
            <a:extLst>
              <a:ext uri="{FF2B5EF4-FFF2-40B4-BE49-F238E27FC236}">
                <a16:creationId xmlns:a16="http://schemas.microsoft.com/office/drawing/2014/main" id="{84FD3E35-E0CE-4DAD-9611-1471B4CC3F15}"/>
              </a:ext>
            </a:extLst>
          </p:cNvPr>
          <p:cNvPicPr>
            <a:picLocks noChangeAspect="1"/>
          </p:cNvPicPr>
          <p:nvPr/>
        </p:nvPicPr>
        <p:blipFill>
          <a:blip r:embed="rId2"/>
          <a:stretch>
            <a:fillRect/>
          </a:stretch>
        </p:blipFill>
        <p:spPr>
          <a:xfrm>
            <a:off x="3657779" y="260648"/>
            <a:ext cx="2765066" cy="6192688"/>
          </a:xfrm>
          <a:prstGeom prst="rect">
            <a:avLst/>
          </a:prstGeom>
        </p:spPr>
      </p:pic>
    </p:spTree>
  </p:cSld>
  <p:clrMapOvr>
    <a:masterClrMapping/>
  </p:clrMapOvr>
</p:sld>
</file>

<file path=ppt/theme/_rels/them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5_색종이 상자">
  <a:themeElements>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색종이 상자">
  <a:themeElements>
    <a:clrScheme name="13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3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3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3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3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3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3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3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3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3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4_색종이 상자">
  <a:themeElements>
    <a:clrScheme name="1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4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5_색종이 상자">
  <a:themeElements>
    <a:clrScheme name="1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5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6_색종이 상자">
  <a:themeElements>
    <a:clrScheme name="1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6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自定义设计方案_2">
  <a:themeElements>
    <a:clrScheme name="1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_自定义设计方案_2">
  <a:themeElements>
    <a:clrScheme name="2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2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自定义设计方案_2">
  <a:themeElements>
    <a:clrScheme name="3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3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自定义设计方案_2">
  <a:themeElements>
    <a:clrScheme name="4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4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自定义设计方案_2">
  <a:themeElements>
    <a:clrScheme name="5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自定义设计方案_2">
  <a:themeElements>
    <a:clrScheme name="6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7_自定义设计方案_2">
  <a:themeElements>
    <a:clrScheme name="7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7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8_自定义设计方案_2">
  <a:themeElements>
    <a:clrScheme name="8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8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9_自定义设计方案_2">
  <a:themeElements>
    <a:clrScheme name="9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自定义设计方案_2">
      <a:majorFont>
        <a:latin typeface="Arial Black"/>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9_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색종이 상자">
  <a:themeElements>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색종이 상자">
  <a:themeElements>
    <a:clrScheme name="7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7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7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7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7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7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7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7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7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7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색종이 상자">
  <a:themeElements>
    <a:clrScheme name="8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8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8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8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8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8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8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8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8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8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색종이 상자">
  <a:themeElements>
    <a:clrScheme name="9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9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9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9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9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9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9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9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9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9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0_색종이 상자">
  <a:themeElements>
    <a:clrScheme name="10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0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0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0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0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0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0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0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0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0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색종이 상자">
  <a:themeElements>
    <a:clrScheme name="11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1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1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1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1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1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1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1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1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1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색종이 상자">
  <a:themeElements>
    <a:clrScheme name="12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12_색종이 상자">
      <a:majorFont>
        <a:latin typeface="Gulim"/>
        <a:ea typeface="微软雅黑"/>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tx1">
              <a:gamma/>
              <a:shade val="60000"/>
              <a:invGamma/>
              <a:alpha val="50000"/>
            </a:schemeClr>
          </a:outerShdw>
        </a:effectLst>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2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12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12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12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12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12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12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12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8179</Words>
  <Application>Microsoft Office PowerPoint</Application>
  <PresentationFormat>自定义</PresentationFormat>
  <Paragraphs>500</Paragraphs>
  <Slides>139</Slides>
  <Notes>1</Notes>
  <HiddenSlides>0</HiddenSlides>
  <MMClips>0</MMClips>
  <ScaleCrop>false</ScaleCrop>
  <HeadingPairs>
    <vt:vector size="6" baseType="variant">
      <vt:variant>
        <vt:lpstr>已用的字体</vt:lpstr>
      </vt:variant>
      <vt:variant>
        <vt:i4>16</vt:i4>
      </vt:variant>
      <vt:variant>
        <vt:lpstr>主题</vt:lpstr>
      </vt:variant>
      <vt:variant>
        <vt:i4>23</vt:i4>
      </vt:variant>
      <vt:variant>
        <vt:lpstr>幻灯片标题</vt:lpstr>
      </vt:variant>
      <vt:variant>
        <vt:i4>139</vt:i4>
      </vt:variant>
    </vt:vector>
  </HeadingPairs>
  <TitlesOfParts>
    <vt:vector size="178" baseType="lpstr">
      <vt:lpstr>Gulim</vt:lpstr>
      <vt:lpstr>黑体</vt:lpstr>
      <vt:lpstr>楷体</vt:lpstr>
      <vt:lpstr>楷体_GB2312</vt:lpstr>
      <vt:lpstr>隶书</vt:lpstr>
      <vt:lpstr>宋体</vt:lpstr>
      <vt:lpstr>微软雅黑</vt:lpstr>
      <vt:lpstr>Arial</vt:lpstr>
      <vt:lpstr>Arial Black</vt:lpstr>
      <vt:lpstr>Calibri</vt:lpstr>
      <vt:lpstr>Franklin Gothic Book</vt:lpstr>
      <vt:lpstr>Franklin Gothic Medium</vt:lpstr>
      <vt:lpstr>Tahoma</vt:lpstr>
      <vt:lpstr>Times New Roman</vt:lpstr>
      <vt:lpstr>Wingdings</vt:lpstr>
      <vt:lpstr>Wingdings 2</vt:lpstr>
      <vt:lpstr>5_색종이 상자</vt:lpstr>
      <vt:lpstr>自定义设计方案_2</vt:lpstr>
      <vt:lpstr>6_색종이 상자</vt:lpstr>
      <vt:lpstr>7_색종이 상자</vt:lpstr>
      <vt:lpstr>8_색종이 상자</vt:lpstr>
      <vt:lpstr>9_색종이 상자</vt:lpstr>
      <vt:lpstr>10_색종이 상자</vt:lpstr>
      <vt:lpstr>11_색종이 상자</vt:lpstr>
      <vt:lpstr>12_색종이 상자</vt:lpstr>
      <vt:lpstr>13_색종이 상자</vt:lpstr>
      <vt:lpstr>14_색종이 상자</vt:lpstr>
      <vt:lpstr>15_색종이 상자</vt:lpstr>
      <vt:lpstr>16_색종이 상자</vt:lpstr>
      <vt:lpstr>1_自定义设计方案_2</vt:lpstr>
      <vt:lpstr>2_自定义设计方案_2</vt:lpstr>
      <vt:lpstr>3_自定义设计方案_2</vt:lpstr>
      <vt:lpstr>4_自定义设计方案_2</vt:lpstr>
      <vt:lpstr>5_自定义设计方案_2</vt:lpstr>
      <vt:lpstr>6_自定义设计方案_2</vt:lpstr>
      <vt:lpstr>7_自定义设计方案_2</vt:lpstr>
      <vt:lpstr>8_自定义设计方案_2</vt:lpstr>
      <vt:lpstr>9_自定义设计方案_2</vt:lpstr>
      <vt:lpstr>暗香扑面</vt:lpstr>
      <vt:lpstr>PowerPoint 演示文稿</vt:lpstr>
      <vt:lpstr>目  录</vt:lpstr>
      <vt:lpstr>3.1  Office 2019 简介</vt:lpstr>
      <vt:lpstr>Office 2019 简介</vt:lpstr>
      <vt:lpstr>Office 2019的特点</vt:lpstr>
      <vt:lpstr>3.2  Word 2019 的基本知识</vt:lpstr>
      <vt:lpstr>Word的基本知识</vt:lpstr>
      <vt:lpstr>Word主要功能之一：输入、编辑、排版和打印</vt:lpstr>
      <vt:lpstr>Word主要功能之二：书稿和学位论文</vt:lpstr>
      <vt:lpstr>Word主要功能之三：文档的审查、批阅及公文的制作</vt:lpstr>
      <vt:lpstr>Word主要功能之四：表格的制作</vt:lpstr>
      <vt:lpstr>Word主要功能之五：图表的制作和数据分析</vt:lpstr>
      <vt:lpstr>Word的其他功能：报纸、海报、网页、广告</vt:lpstr>
      <vt:lpstr>Word 2019的新增功能</vt:lpstr>
      <vt:lpstr>Word 2019的新增功能</vt:lpstr>
      <vt:lpstr>Word 2019的新增功能</vt:lpstr>
      <vt:lpstr>Word 2019的新增功能</vt:lpstr>
      <vt:lpstr>Word 2019的新增功能</vt:lpstr>
      <vt:lpstr>Word 2019的新增功能</vt:lpstr>
      <vt:lpstr>Word 2019的新增功能</vt:lpstr>
      <vt:lpstr>Word 2019的新增功能</vt:lpstr>
      <vt:lpstr>Word 2019的工作窗口</vt:lpstr>
      <vt:lpstr>Word 2010的概述</vt:lpstr>
      <vt:lpstr>Word 2010的概述</vt:lpstr>
      <vt:lpstr>Word 2010的概述</vt:lpstr>
      <vt:lpstr>Word 2010的概述</vt:lpstr>
      <vt:lpstr>Word 2010的概述</vt:lpstr>
      <vt:lpstr>Word 2010的概述</vt:lpstr>
      <vt:lpstr>PowerPoint 演示文稿</vt:lpstr>
      <vt:lpstr>Word 2010的概述</vt:lpstr>
      <vt:lpstr>Word 2010的概述</vt:lpstr>
      <vt:lpstr>PowerPoint 演示文稿</vt:lpstr>
      <vt:lpstr>实例一</vt:lpstr>
      <vt:lpstr>PowerPoint 演示文稿</vt:lpstr>
      <vt:lpstr>一、文档的创建与使用</vt:lpstr>
      <vt:lpstr>PowerPoint 演示文稿</vt:lpstr>
      <vt:lpstr>PowerPoint 演示文稿</vt:lpstr>
      <vt:lpstr>二、文档的保存和保护</vt:lpstr>
      <vt:lpstr>保护文档主要从以下几个方面进行：</vt:lpstr>
      <vt:lpstr>Word 2010的概述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文本与表格之间的转换</vt:lpstr>
      <vt:lpstr>3.5.2表格的编辑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本章讲解结束</vt:lpstr>
    </vt:vector>
  </TitlesOfParts>
  <Company>电子科技大学成都学院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IBM</dc:creator>
  <cp:lastModifiedBy>xb21cn</cp:lastModifiedBy>
  <cp:revision>2569</cp:revision>
  <cp:lastPrinted>2411-12-30T00:00:00Z</cp:lastPrinted>
  <dcterms:created xsi:type="dcterms:W3CDTF">2001-08-06T11:10:00Z</dcterms:created>
  <dcterms:modified xsi:type="dcterms:W3CDTF">2021-09-01T06:55:55Z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